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Roboto"/>
      <p:regular r:id="rId15"/>
      <p:bold r:id="rId16"/>
      <p:italic r:id="rId17"/>
      <p:boldItalic r:id="rId18"/>
    </p:embeddedFont>
    <p:embeddedFont>
      <p:font typeface="Corbel"/>
      <p:regular r:id="rId19"/>
      <p:bold r:id="rId20"/>
      <p:italic r:id="rId21"/>
      <p:boldItalic r:id="rId22"/>
    </p:embeddedFont>
    <p:embeddedFont>
      <p:font typeface="Arial Black"/>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iY2xXrOTRz3bXETbe2P/TxLyZL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bold.fntdata"/><Relationship Id="rId11" Type="http://schemas.openxmlformats.org/officeDocument/2006/relationships/slide" Target="slides/slide6.xml"/><Relationship Id="rId22" Type="http://schemas.openxmlformats.org/officeDocument/2006/relationships/font" Target="fonts/Corbel-boldItalic.fntdata"/><Relationship Id="rId10" Type="http://schemas.openxmlformats.org/officeDocument/2006/relationships/slide" Target="slides/slide5.xml"/><Relationship Id="rId21" Type="http://schemas.openxmlformats.org/officeDocument/2006/relationships/font" Target="fonts/Corbel-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ArialBlac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Corbel-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2e8f891f5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2e8f891f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2e8f891f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2e8f891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2e8f891f5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2e8f891f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2e8f891f5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2e8f891f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16"/>
          <p:cNvGrpSpPr/>
          <p:nvPr/>
        </p:nvGrpSpPr>
        <p:grpSpPr>
          <a:xfrm>
            <a:off x="546100" y="-4763"/>
            <a:ext cx="5014913" cy="6862763"/>
            <a:chOff x="2928938" y="-4763"/>
            <a:chExt cx="5014913" cy="6862763"/>
          </a:xfrm>
        </p:grpSpPr>
        <p:sp>
          <p:nvSpPr>
            <p:cNvPr id="20" name="Google Shape;20;p1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1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FEFEFE"/>
            </a:solidFill>
            <a:ln>
              <a:noFill/>
            </a:ln>
          </p:spPr>
        </p:sp>
        <p:sp>
          <p:nvSpPr>
            <p:cNvPr id="22" name="Google Shape;22;p16"/>
            <p:cNvSpPr/>
            <p:nvPr/>
          </p:nvSpPr>
          <p:spPr>
            <a:xfrm>
              <a:off x="2928938" y="2582862"/>
              <a:ext cx="2693988" cy="4275138"/>
            </a:xfrm>
            <a:custGeom>
              <a:rect b="b" l="l" r="r" t="t"/>
              <a:pathLst>
                <a:path extrusionOk="0" h="2693" w="1697">
                  <a:moveTo>
                    <a:pt x="0" y="0"/>
                  </a:moveTo>
                  <a:lnTo>
                    <a:pt x="1622" y="2693"/>
                  </a:lnTo>
                  <a:lnTo>
                    <a:pt x="1697" y="2693"/>
                  </a:lnTo>
                  <a:lnTo>
                    <a:pt x="0" y="0"/>
                  </a:lnTo>
                  <a:close/>
                </a:path>
              </a:pathLst>
            </a:custGeom>
            <a:solidFill>
              <a:srgbClr val="FEFEFE"/>
            </a:solidFill>
            <a:ln>
              <a:noFill/>
            </a:ln>
          </p:spPr>
        </p:sp>
        <p:sp>
          <p:nvSpPr>
            <p:cNvPr id="23" name="Google Shape;23;p16"/>
            <p:cNvSpPr/>
            <p:nvPr/>
          </p:nvSpPr>
          <p:spPr>
            <a:xfrm>
              <a:off x="3371850" y="2692400"/>
              <a:ext cx="3332163"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16"/>
            <p:cNvSpPr/>
            <p:nvPr/>
          </p:nvSpPr>
          <p:spPr>
            <a:xfrm>
              <a:off x="3367088" y="2687637"/>
              <a:ext cx="4576763"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FEFEFE"/>
            </a:solidFill>
            <a:ln>
              <a:noFill/>
            </a:ln>
          </p:spPr>
        </p:sp>
      </p:grpSp>
      <p:sp>
        <p:nvSpPr>
          <p:cNvPr id="26" name="Google Shape;26;p16"/>
          <p:cNvSpPr txBox="1"/>
          <p:nvPr>
            <p:ph type="ctrTitle"/>
          </p:nvPr>
        </p:nvSpPr>
        <p:spPr>
          <a:xfrm>
            <a:off x="2928401" y="1380068"/>
            <a:ext cx="8574600" cy="26163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lt1"/>
              </a:buClr>
              <a:buSzPts val="6000"/>
              <a:buFont typeface="Corbel"/>
              <a:buNone/>
              <a:defRPr sz="6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16"/>
          <p:cNvSpPr txBox="1"/>
          <p:nvPr>
            <p:ph idx="1" type="subTitle"/>
          </p:nvPr>
        </p:nvSpPr>
        <p:spPr>
          <a:xfrm>
            <a:off x="4515377" y="3996267"/>
            <a:ext cx="6987600" cy="1388400"/>
          </a:xfrm>
          <a:prstGeom prst="rect">
            <a:avLst/>
          </a:prstGeom>
          <a:noFill/>
          <a:ln>
            <a:noFill/>
          </a:ln>
        </p:spPr>
        <p:txBody>
          <a:bodyPr anchorCtr="0" anchor="t" bIns="45700" lIns="91425" spcFirstLastPara="1" rIns="91425" wrap="square" tIns="45700">
            <a:normAutofit/>
          </a:bodyPr>
          <a:lstStyle>
            <a:lvl1pPr lvl="0" rtl="0" algn="r">
              <a:spcBef>
                <a:spcPts val="420"/>
              </a:spcBef>
              <a:spcAft>
                <a:spcPts val="0"/>
              </a:spcAft>
              <a:buSzPts val="3045"/>
              <a:buNone/>
              <a:defRPr sz="2100">
                <a:solidFill>
                  <a:schemeClr val="lt1"/>
                </a:solidFill>
              </a:defRPr>
            </a:lvl1pPr>
            <a:lvl2pPr lvl="1" rtl="0" algn="ctr">
              <a:spcBef>
                <a:spcPts val="600"/>
              </a:spcBef>
              <a:spcAft>
                <a:spcPts val="0"/>
              </a:spcAft>
              <a:buSzPts val="2900"/>
              <a:buNone/>
              <a:defRPr>
                <a:solidFill>
                  <a:schemeClr val="lt1"/>
                </a:solidFill>
              </a:defRPr>
            </a:lvl2pPr>
            <a:lvl3pPr lvl="2" rtl="0" algn="ctr">
              <a:spcBef>
                <a:spcPts val="600"/>
              </a:spcBef>
              <a:spcAft>
                <a:spcPts val="0"/>
              </a:spcAft>
              <a:buSzPts val="2610"/>
              <a:buNone/>
              <a:defRPr>
                <a:solidFill>
                  <a:schemeClr val="lt1"/>
                </a:solidFill>
              </a:defRPr>
            </a:lvl3pPr>
            <a:lvl4pPr lvl="3" rtl="0" algn="ctr">
              <a:spcBef>
                <a:spcPts val="600"/>
              </a:spcBef>
              <a:spcAft>
                <a:spcPts val="0"/>
              </a:spcAft>
              <a:buSzPts val="2320"/>
              <a:buNone/>
              <a:defRPr>
                <a:solidFill>
                  <a:schemeClr val="lt1"/>
                </a:solidFill>
              </a:defRPr>
            </a:lvl4pPr>
            <a:lvl5pPr lvl="4" rtl="0" algn="ctr">
              <a:spcBef>
                <a:spcPts val="600"/>
              </a:spcBef>
              <a:spcAft>
                <a:spcPts val="0"/>
              </a:spcAft>
              <a:buSzPts val="2030"/>
              <a:buNone/>
              <a:defRPr>
                <a:solidFill>
                  <a:schemeClr val="lt1"/>
                </a:solidFill>
              </a:defRPr>
            </a:lvl5pPr>
            <a:lvl6pPr lvl="5" rtl="0" algn="ctr">
              <a:spcBef>
                <a:spcPts val="600"/>
              </a:spcBef>
              <a:spcAft>
                <a:spcPts val="0"/>
              </a:spcAft>
              <a:buSzPts val="2030"/>
              <a:buNone/>
              <a:defRPr>
                <a:solidFill>
                  <a:schemeClr val="lt1"/>
                </a:solidFill>
              </a:defRPr>
            </a:lvl6pPr>
            <a:lvl7pPr lvl="6" rtl="0" algn="ctr">
              <a:spcBef>
                <a:spcPts val="600"/>
              </a:spcBef>
              <a:spcAft>
                <a:spcPts val="0"/>
              </a:spcAft>
              <a:buSzPts val="2030"/>
              <a:buNone/>
              <a:defRPr>
                <a:solidFill>
                  <a:schemeClr val="lt1"/>
                </a:solidFill>
              </a:defRPr>
            </a:lvl7pPr>
            <a:lvl8pPr lvl="7" rtl="0" algn="ctr">
              <a:spcBef>
                <a:spcPts val="600"/>
              </a:spcBef>
              <a:spcAft>
                <a:spcPts val="0"/>
              </a:spcAft>
              <a:buSzPts val="2030"/>
              <a:buNone/>
              <a:defRPr>
                <a:solidFill>
                  <a:schemeClr val="lt1"/>
                </a:solidFill>
              </a:defRPr>
            </a:lvl8pPr>
            <a:lvl9pPr lvl="8" rtl="0" algn="ctr">
              <a:spcBef>
                <a:spcPts val="600"/>
              </a:spcBef>
              <a:spcAft>
                <a:spcPts val="600"/>
              </a:spcAft>
              <a:buSzPts val="2030"/>
              <a:buNone/>
              <a:defRPr>
                <a:solidFill>
                  <a:schemeClr val="lt1"/>
                </a:solidFill>
              </a:defRPr>
            </a:lvl9pPr>
          </a:lstStyle>
          <a:p/>
        </p:txBody>
      </p:sp>
      <p:sp>
        <p:nvSpPr>
          <p:cNvPr id="28" name="Google Shape;28;p16"/>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16"/>
          <p:cNvSpPr txBox="1"/>
          <p:nvPr>
            <p:ph idx="11" type="ftr"/>
          </p:nvPr>
        </p:nvSpPr>
        <p:spPr>
          <a:xfrm>
            <a:off x="5332412" y="5883275"/>
            <a:ext cx="4323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16"/>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24"/>
          <p:cNvSpPr txBox="1"/>
          <p:nvPr>
            <p:ph type="title"/>
          </p:nvPr>
        </p:nvSpPr>
        <p:spPr>
          <a:xfrm>
            <a:off x="1482724" y="1752599"/>
            <a:ext cx="54261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800"/>
              <a:buFont typeface="Corbel"/>
              <a:buNone/>
              <a:defRPr b="0" sz="2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4"/>
          <p:cNvSpPr/>
          <p:nvPr>
            <p:ph idx="2" type="pic"/>
          </p:nvPr>
        </p:nvSpPr>
        <p:spPr>
          <a:xfrm>
            <a:off x="7594682" y="914400"/>
            <a:ext cx="3281100"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104" name="Google Shape;104;p24"/>
          <p:cNvSpPr txBox="1"/>
          <p:nvPr>
            <p:ph idx="1" type="body"/>
          </p:nvPr>
        </p:nvSpPr>
        <p:spPr>
          <a:xfrm>
            <a:off x="1482724" y="3124199"/>
            <a:ext cx="5426100" cy="1828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360"/>
              </a:spcBef>
              <a:spcAft>
                <a:spcPts val="0"/>
              </a:spcAft>
              <a:buSzPts val="2610"/>
              <a:buNone/>
              <a:defRPr sz="18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105" name="Google Shape;105;p24"/>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24"/>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4"/>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8" name="Shape 108"/>
        <p:cNvGrpSpPr/>
        <p:nvPr/>
      </p:nvGrpSpPr>
      <p:grpSpPr>
        <a:xfrm>
          <a:off x="0" y="0"/>
          <a:ext cx="0" cy="0"/>
          <a:chOff x="0" y="0"/>
          <a:chExt cx="0" cy="0"/>
        </a:xfrm>
      </p:grpSpPr>
      <p:sp>
        <p:nvSpPr>
          <p:cNvPr id="109" name="Google Shape;109;p25"/>
          <p:cNvSpPr txBox="1"/>
          <p:nvPr>
            <p:ph type="title"/>
          </p:nvPr>
        </p:nvSpPr>
        <p:spPr>
          <a:xfrm>
            <a:off x="1484311" y="4732865"/>
            <a:ext cx="10018800" cy="5667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400"/>
              <a:buFont typeface="Corbe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5"/>
          <p:cNvSpPr/>
          <p:nvPr>
            <p:ph idx="2" type="pic"/>
          </p:nvPr>
        </p:nvSpPr>
        <p:spPr>
          <a:xfrm>
            <a:off x="2386012" y="932112"/>
            <a:ext cx="8226000" cy="3165000"/>
          </a:xfrm>
          <a:prstGeom prst="roundRect">
            <a:avLst>
              <a:gd fmla="val 4380" name="adj"/>
            </a:avLst>
          </a:prstGeom>
          <a:noFill/>
          <a:ln cap="flat" cmpd="sng" w="38100">
            <a:solidFill>
              <a:schemeClr val="lt2"/>
            </a:solidFill>
            <a:prstDash val="solid"/>
            <a:round/>
            <a:headEnd len="sm" w="sm" type="none"/>
            <a:tailEnd len="sm" w="sm" type="none"/>
          </a:ln>
        </p:spPr>
      </p:sp>
      <p:sp>
        <p:nvSpPr>
          <p:cNvPr id="111" name="Google Shape;111;p25"/>
          <p:cNvSpPr txBox="1"/>
          <p:nvPr>
            <p:ph idx="1" type="body"/>
          </p:nvPr>
        </p:nvSpPr>
        <p:spPr>
          <a:xfrm>
            <a:off x="1484311" y="5299603"/>
            <a:ext cx="10018800" cy="493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280"/>
              </a:spcBef>
              <a:spcAft>
                <a:spcPts val="0"/>
              </a:spcAft>
              <a:buSzPts val="2030"/>
              <a:buNone/>
              <a:defRPr sz="14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112" name="Google Shape;112;p25"/>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5"/>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5" name="Shape 115"/>
        <p:cNvGrpSpPr/>
        <p:nvPr/>
      </p:nvGrpSpPr>
      <p:grpSpPr>
        <a:xfrm>
          <a:off x="0" y="0"/>
          <a:ext cx="0" cy="0"/>
          <a:chOff x="0" y="0"/>
          <a:chExt cx="0" cy="0"/>
        </a:xfrm>
      </p:grpSpPr>
      <p:sp>
        <p:nvSpPr>
          <p:cNvPr id="116" name="Google Shape;116;p26"/>
          <p:cNvSpPr txBox="1"/>
          <p:nvPr>
            <p:ph type="title"/>
          </p:nvPr>
        </p:nvSpPr>
        <p:spPr>
          <a:xfrm>
            <a:off x="1484312" y="685800"/>
            <a:ext cx="10018800" cy="3048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6"/>
          <p:cNvSpPr txBox="1"/>
          <p:nvPr>
            <p:ph idx="1" type="body"/>
          </p:nvPr>
        </p:nvSpPr>
        <p:spPr>
          <a:xfrm>
            <a:off x="1484312" y="4343400"/>
            <a:ext cx="10018800" cy="1447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18" name="Google Shape;118;p26"/>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26"/>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6"/>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1" name="Shape 121"/>
        <p:cNvGrpSpPr/>
        <p:nvPr/>
      </p:nvGrpSpPr>
      <p:grpSpPr>
        <a:xfrm>
          <a:off x="0" y="0"/>
          <a:ext cx="0" cy="0"/>
          <a:chOff x="0" y="0"/>
          <a:chExt cx="0" cy="0"/>
        </a:xfrm>
      </p:grpSpPr>
      <p:sp>
        <p:nvSpPr>
          <p:cNvPr id="122" name="Google Shape;122;p27"/>
          <p:cNvSpPr txBox="1"/>
          <p:nvPr/>
        </p:nvSpPr>
        <p:spPr>
          <a:xfrm>
            <a:off x="1598612" y="863023"/>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23" name="Google Shape;123;p27"/>
          <p:cNvSpPr txBox="1"/>
          <p:nvPr/>
        </p:nvSpPr>
        <p:spPr>
          <a:xfrm>
            <a:off x="10893425" y="2819399"/>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24" name="Google Shape;124;p27"/>
          <p:cNvSpPr txBox="1"/>
          <p:nvPr>
            <p:ph type="title"/>
          </p:nvPr>
        </p:nvSpPr>
        <p:spPr>
          <a:xfrm>
            <a:off x="2208212" y="685800"/>
            <a:ext cx="8990100" cy="2743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27"/>
          <p:cNvSpPr txBox="1"/>
          <p:nvPr>
            <p:ph idx="1" type="body"/>
          </p:nvPr>
        </p:nvSpPr>
        <p:spPr>
          <a:xfrm>
            <a:off x="2436811" y="3428999"/>
            <a:ext cx="8532900" cy="3810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360"/>
              </a:spcBef>
              <a:spcAft>
                <a:spcPts val="0"/>
              </a:spcAft>
              <a:buSzPts val="2610"/>
              <a:buFont typeface="Corbel"/>
              <a:buNone/>
              <a:defRPr sz="1800"/>
            </a:lvl1pPr>
            <a:lvl2pPr indent="-228600" lvl="1" marL="914400" rtl="0" algn="l">
              <a:spcBef>
                <a:spcPts val="600"/>
              </a:spcBef>
              <a:spcAft>
                <a:spcPts val="0"/>
              </a:spcAft>
              <a:buSzPts val="2900"/>
              <a:buFont typeface="Corbel"/>
              <a:buNone/>
              <a:defRPr/>
            </a:lvl2pPr>
            <a:lvl3pPr indent="-228600" lvl="2" marL="1371600" rtl="0" algn="l">
              <a:spcBef>
                <a:spcPts val="600"/>
              </a:spcBef>
              <a:spcAft>
                <a:spcPts val="0"/>
              </a:spcAft>
              <a:buSzPts val="2610"/>
              <a:buFont typeface="Corbel"/>
              <a:buNone/>
              <a:defRPr/>
            </a:lvl3pPr>
            <a:lvl4pPr indent="-228600" lvl="3" marL="1828800" rtl="0" algn="l">
              <a:spcBef>
                <a:spcPts val="600"/>
              </a:spcBef>
              <a:spcAft>
                <a:spcPts val="0"/>
              </a:spcAft>
              <a:buSzPts val="2320"/>
              <a:buFont typeface="Corbel"/>
              <a:buNone/>
              <a:defRPr/>
            </a:lvl4pPr>
            <a:lvl5pPr indent="-228600" lvl="4" marL="2286000" rtl="0" algn="l">
              <a:spcBef>
                <a:spcPts val="600"/>
              </a:spcBef>
              <a:spcAft>
                <a:spcPts val="0"/>
              </a:spcAft>
              <a:buSzPts val="2030"/>
              <a:buFont typeface="Corbel"/>
              <a:buNone/>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26" name="Google Shape;126;p27"/>
          <p:cNvSpPr txBox="1"/>
          <p:nvPr>
            <p:ph idx="2" type="body"/>
          </p:nvPr>
        </p:nvSpPr>
        <p:spPr>
          <a:xfrm>
            <a:off x="1484311" y="4343400"/>
            <a:ext cx="10018800" cy="1447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27" name="Google Shape;127;p27"/>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7"/>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7"/>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0" name="Shape 130"/>
        <p:cNvGrpSpPr/>
        <p:nvPr/>
      </p:nvGrpSpPr>
      <p:grpSpPr>
        <a:xfrm>
          <a:off x="0" y="0"/>
          <a:ext cx="0" cy="0"/>
          <a:chOff x="0" y="0"/>
          <a:chExt cx="0" cy="0"/>
        </a:xfrm>
      </p:grpSpPr>
      <p:sp>
        <p:nvSpPr>
          <p:cNvPr id="131" name="Google Shape;131;p28"/>
          <p:cNvSpPr txBox="1"/>
          <p:nvPr>
            <p:ph type="title"/>
          </p:nvPr>
        </p:nvSpPr>
        <p:spPr>
          <a:xfrm>
            <a:off x="1484313" y="3308581"/>
            <a:ext cx="10018800" cy="14688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3200"/>
              <a:buFont typeface="Corbel"/>
              <a:buNone/>
              <a:defRPr b="0" sz="32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8"/>
          <p:cNvSpPr txBox="1"/>
          <p:nvPr>
            <p:ph idx="1" type="body"/>
          </p:nvPr>
        </p:nvSpPr>
        <p:spPr>
          <a:xfrm>
            <a:off x="1484312" y="4777381"/>
            <a:ext cx="10018800" cy="860400"/>
          </a:xfrm>
          <a:prstGeom prst="rect">
            <a:avLst/>
          </a:prstGeom>
          <a:noFill/>
          <a:ln>
            <a:noFill/>
          </a:ln>
        </p:spPr>
        <p:txBody>
          <a:bodyPr anchorCtr="0" anchor="t" bIns="45700" lIns="91425" spcFirstLastPara="1" rIns="91425" wrap="square" tIns="45700">
            <a:normAutofit/>
          </a:bodyPr>
          <a:lstStyle>
            <a:lvl1pPr indent="-228600" lvl="0" marL="457200" rtl="0" algn="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33" name="Google Shape;133;p28"/>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8"/>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8"/>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36" name="Shape 136"/>
        <p:cNvGrpSpPr/>
        <p:nvPr/>
      </p:nvGrpSpPr>
      <p:grpSpPr>
        <a:xfrm>
          <a:off x="0" y="0"/>
          <a:ext cx="0" cy="0"/>
          <a:chOff x="0" y="0"/>
          <a:chExt cx="0" cy="0"/>
        </a:xfrm>
      </p:grpSpPr>
      <p:sp>
        <p:nvSpPr>
          <p:cNvPr id="137" name="Google Shape;137;p29"/>
          <p:cNvSpPr txBox="1"/>
          <p:nvPr/>
        </p:nvSpPr>
        <p:spPr>
          <a:xfrm>
            <a:off x="1598612" y="863023"/>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38" name="Google Shape;138;p29"/>
          <p:cNvSpPr txBox="1"/>
          <p:nvPr/>
        </p:nvSpPr>
        <p:spPr>
          <a:xfrm>
            <a:off x="10893425" y="2819399"/>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39" name="Google Shape;139;p29"/>
          <p:cNvSpPr txBox="1"/>
          <p:nvPr>
            <p:ph type="title"/>
          </p:nvPr>
        </p:nvSpPr>
        <p:spPr>
          <a:xfrm>
            <a:off x="2208212" y="685800"/>
            <a:ext cx="8990100" cy="27432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3200"/>
              <a:buFont typeface="Corbel"/>
              <a:buNone/>
              <a:defRPr b="0" sz="3200" cap="none">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 type="body"/>
          </p:nvPr>
        </p:nvSpPr>
        <p:spPr>
          <a:xfrm>
            <a:off x="1484313" y="3886200"/>
            <a:ext cx="10018800" cy="888900"/>
          </a:xfrm>
          <a:prstGeom prst="rect">
            <a:avLst/>
          </a:prstGeom>
          <a:noFill/>
          <a:ln>
            <a:noFill/>
          </a:ln>
        </p:spPr>
        <p:txBody>
          <a:bodyPr anchorCtr="0" anchor="b" bIns="45700" lIns="91425" spcFirstLastPara="1" rIns="91425" wrap="square" tIns="45700">
            <a:normAutofit/>
          </a:bodyPr>
          <a:lstStyle>
            <a:lvl1pPr indent="-228600" lvl="0" marL="457200" rtl="0" algn="r">
              <a:spcBef>
                <a:spcPts val="480"/>
              </a:spcBef>
              <a:spcAft>
                <a:spcPts val="0"/>
              </a:spcAft>
              <a:buSzPts val="3480"/>
              <a:buNone/>
              <a:defRPr b="0" sz="2400" cap="none">
                <a:solidFill>
                  <a:schemeClr val="dk1"/>
                </a:solidFill>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41" name="Google Shape;141;p29"/>
          <p:cNvSpPr txBox="1"/>
          <p:nvPr>
            <p:ph idx="2" type="body"/>
          </p:nvPr>
        </p:nvSpPr>
        <p:spPr>
          <a:xfrm>
            <a:off x="1484312" y="4775200"/>
            <a:ext cx="10018800" cy="1016100"/>
          </a:xfrm>
          <a:prstGeom prst="rect">
            <a:avLst/>
          </a:prstGeom>
          <a:noFill/>
          <a:ln>
            <a:noFill/>
          </a:ln>
        </p:spPr>
        <p:txBody>
          <a:bodyPr anchorCtr="0" anchor="t" bIns="45700" lIns="91425" spcFirstLastPara="1" rIns="91425" wrap="square" tIns="45700">
            <a:normAutofit/>
          </a:bodyPr>
          <a:lstStyle>
            <a:lvl1pPr indent="-228600" lvl="0" marL="457200" rtl="0" algn="r">
              <a:spcBef>
                <a:spcPts val="360"/>
              </a:spcBef>
              <a:spcAft>
                <a:spcPts val="0"/>
              </a:spcAft>
              <a:buSzPts val="2610"/>
              <a:buNone/>
              <a:defRPr sz="18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42" name="Google Shape;142;p29"/>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9"/>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9"/>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45" name="Shape 145"/>
        <p:cNvGrpSpPr/>
        <p:nvPr/>
      </p:nvGrpSpPr>
      <p:grpSpPr>
        <a:xfrm>
          <a:off x="0" y="0"/>
          <a:ext cx="0" cy="0"/>
          <a:chOff x="0" y="0"/>
          <a:chExt cx="0" cy="0"/>
        </a:xfrm>
      </p:grpSpPr>
      <p:sp>
        <p:nvSpPr>
          <p:cNvPr id="146" name="Google Shape;146;p30"/>
          <p:cNvSpPr txBox="1"/>
          <p:nvPr>
            <p:ph type="title"/>
          </p:nvPr>
        </p:nvSpPr>
        <p:spPr>
          <a:xfrm>
            <a:off x="1484313" y="685800"/>
            <a:ext cx="10018800" cy="27273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b="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30"/>
          <p:cNvSpPr txBox="1"/>
          <p:nvPr>
            <p:ph idx="1" type="body"/>
          </p:nvPr>
        </p:nvSpPr>
        <p:spPr>
          <a:xfrm>
            <a:off x="1484312" y="3505200"/>
            <a:ext cx="10018800" cy="838200"/>
          </a:xfrm>
          <a:prstGeom prst="rect">
            <a:avLst/>
          </a:prstGeom>
          <a:noFill/>
          <a:ln>
            <a:noFill/>
          </a:ln>
        </p:spPr>
        <p:txBody>
          <a:bodyPr anchorCtr="0" anchor="b" bIns="45700" lIns="91425" spcFirstLastPara="1" rIns="91425" wrap="square" tIns="45700">
            <a:normAutofit/>
          </a:bodyPr>
          <a:lstStyle>
            <a:lvl1pPr indent="-228600" lvl="0" marL="457200" rtl="0" algn="l">
              <a:spcBef>
                <a:spcPts val="560"/>
              </a:spcBef>
              <a:spcAft>
                <a:spcPts val="0"/>
              </a:spcAft>
              <a:buSzPts val="4060"/>
              <a:buNone/>
              <a:defRPr b="0" sz="2800" cap="none">
                <a:solidFill>
                  <a:schemeClr val="dk1"/>
                </a:solidFill>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48" name="Google Shape;148;p30"/>
          <p:cNvSpPr txBox="1"/>
          <p:nvPr>
            <p:ph idx="2" type="body"/>
          </p:nvPr>
        </p:nvSpPr>
        <p:spPr>
          <a:xfrm>
            <a:off x="1484311" y="4343400"/>
            <a:ext cx="10018800" cy="14478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SzPts val="2610"/>
              <a:buNone/>
              <a:defRPr sz="18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149" name="Google Shape;149;p30"/>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30"/>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3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31"/>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31"/>
          <p:cNvSpPr txBox="1"/>
          <p:nvPr>
            <p:ph idx="1" type="body"/>
          </p:nvPr>
        </p:nvSpPr>
        <p:spPr>
          <a:xfrm rot="5400000">
            <a:off x="4931523" y="-780301"/>
            <a:ext cx="3124200" cy="10018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55" name="Google Shape;155;p31"/>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31"/>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31"/>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32"/>
          <p:cNvSpPr txBox="1"/>
          <p:nvPr>
            <p:ph type="title"/>
          </p:nvPr>
        </p:nvSpPr>
        <p:spPr>
          <a:xfrm rot="5400000">
            <a:off x="8065174" y="2353350"/>
            <a:ext cx="5105400" cy="17703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32"/>
          <p:cNvSpPr txBox="1"/>
          <p:nvPr>
            <p:ph idx="1" type="body"/>
          </p:nvPr>
        </p:nvSpPr>
        <p:spPr>
          <a:xfrm rot="5400000">
            <a:off x="2941554" y="-771300"/>
            <a:ext cx="5105400" cy="80196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161" name="Google Shape;161;p32"/>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32"/>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2"/>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17"/>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17"/>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a:lvl1pPr>
            <a:lvl2pPr indent="-394335" lvl="1" marL="914400" rtl="0" algn="l">
              <a:spcBef>
                <a:spcPts val="600"/>
              </a:spcBef>
              <a:spcAft>
                <a:spcPts val="0"/>
              </a:spcAft>
              <a:buSzPts val="2610"/>
              <a:buChar char="•"/>
              <a:defRPr/>
            </a:lvl2pPr>
            <a:lvl3pPr indent="-394335" lvl="2" marL="1371600" rtl="0" algn="l">
              <a:spcBef>
                <a:spcPts val="600"/>
              </a:spcBef>
              <a:spcAft>
                <a:spcPts val="0"/>
              </a:spcAft>
              <a:buSzPts val="2610"/>
              <a:buChar char="•"/>
              <a:defRPr/>
            </a:lvl3pPr>
            <a:lvl4pPr indent="-394335" lvl="3" marL="1828800" rtl="0" algn="l">
              <a:spcBef>
                <a:spcPts val="600"/>
              </a:spcBef>
              <a:spcAft>
                <a:spcPts val="0"/>
              </a:spcAft>
              <a:buSzPts val="2610"/>
              <a:buChar char="•"/>
              <a:defRPr/>
            </a:lvl4pPr>
            <a:lvl5pPr indent="-394335" lvl="4" marL="2286000" rtl="0" algn="l">
              <a:spcBef>
                <a:spcPts val="600"/>
              </a:spcBef>
              <a:spcAft>
                <a:spcPts val="0"/>
              </a:spcAft>
              <a:buSzPts val="2610"/>
              <a:buChar char="•"/>
              <a:defRPr/>
            </a:lvl5pPr>
            <a:lvl6pPr indent="-394335" lvl="5" marL="2743200" rtl="0" algn="l">
              <a:spcBef>
                <a:spcPts val="600"/>
              </a:spcBef>
              <a:spcAft>
                <a:spcPts val="0"/>
              </a:spcAft>
              <a:buSzPts val="2610"/>
              <a:buChar char="•"/>
              <a:defRPr/>
            </a:lvl6pPr>
            <a:lvl7pPr indent="-394335" lvl="6" marL="3200400" rtl="0" algn="l">
              <a:spcBef>
                <a:spcPts val="600"/>
              </a:spcBef>
              <a:spcAft>
                <a:spcPts val="0"/>
              </a:spcAft>
              <a:buSzPts val="2610"/>
              <a:buChar char="•"/>
              <a:defRPr/>
            </a:lvl7pPr>
            <a:lvl8pPr indent="-394334" lvl="7" marL="3657600" rtl="0" algn="l">
              <a:spcBef>
                <a:spcPts val="600"/>
              </a:spcBef>
              <a:spcAft>
                <a:spcPts val="0"/>
              </a:spcAft>
              <a:buSzPts val="2610"/>
              <a:buChar char="•"/>
              <a:defRPr/>
            </a:lvl8pPr>
            <a:lvl9pPr indent="-394334" lvl="8" marL="4114800" rtl="0" algn="l">
              <a:spcBef>
                <a:spcPts val="600"/>
              </a:spcBef>
              <a:spcAft>
                <a:spcPts val="600"/>
              </a:spcAft>
              <a:buSzPts val="2610"/>
              <a:buChar char="•"/>
              <a:defRPr/>
            </a:lvl9pPr>
          </a:lstStyle>
          <a:p/>
        </p:txBody>
      </p:sp>
      <p:sp>
        <p:nvSpPr>
          <p:cNvPr id="47" name="Google Shape;47;p17"/>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17"/>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17"/>
          <p:cNvSpPr txBox="1"/>
          <p:nvPr>
            <p:ph idx="12" type="sldNum"/>
          </p:nvPr>
        </p:nvSpPr>
        <p:spPr>
          <a:xfrm>
            <a:off x="10951856" y="5867131"/>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18"/>
          <p:cNvSpPr txBox="1"/>
          <p:nvPr>
            <p:ph type="title"/>
          </p:nvPr>
        </p:nvSpPr>
        <p:spPr>
          <a:xfrm>
            <a:off x="1484312" y="1600200"/>
            <a:ext cx="3549000" cy="1371600"/>
          </a:xfrm>
          <a:prstGeom prst="rect">
            <a:avLst/>
          </a:prstGeom>
          <a:noFill/>
          <a:ln>
            <a:noFill/>
          </a:ln>
        </p:spPr>
        <p:txBody>
          <a:bodyPr anchorCtr="0" anchor="b" bIns="45700" lIns="91425" spcFirstLastPara="1" rIns="91425" wrap="square" tIns="45700">
            <a:normAutofit/>
          </a:bodyPr>
          <a:lstStyle>
            <a:lvl1pPr lvl="0" rtl="0" algn="ctr">
              <a:spcBef>
                <a:spcPts val="0"/>
              </a:spcBef>
              <a:spcAft>
                <a:spcPts val="0"/>
              </a:spcAft>
              <a:buClr>
                <a:schemeClr val="dk1"/>
              </a:buClr>
              <a:buSzPts val="2400"/>
              <a:buFont typeface="Corbel"/>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18"/>
          <p:cNvSpPr txBox="1"/>
          <p:nvPr>
            <p:ph idx="1" type="body"/>
          </p:nvPr>
        </p:nvSpPr>
        <p:spPr>
          <a:xfrm>
            <a:off x="5262033" y="685799"/>
            <a:ext cx="6240900" cy="5105400"/>
          </a:xfrm>
          <a:prstGeom prst="rect">
            <a:avLst/>
          </a:prstGeom>
          <a:noFill/>
          <a:ln>
            <a:noFill/>
          </a:ln>
        </p:spPr>
        <p:txBody>
          <a:bodyPr anchorCtr="0" anchor="ctr" bIns="45700" lIns="91425" spcFirstLastPara="1" rIns="91425" wrap="square" tIns="45700">
            <a:normAutofit/>
          </a:bodyPr>
          <a:lstStyle>
            <a:lvl1pPr indent="-412750" lvl="0" marL="457200" rtl="0" algn="l">
              <a:spcBef>
                <a:spcPts val="400"/>
              </a:spcBef>
              <a:spcAft>
                <a:spcPts val="0"/>
              </a:spcAft>
              <a:buSzPts val="2900"/>
              <a:buChar char="•"/>
              <a:defRPr sz="2000"/>
            </a:lvl1pPr>
            <a:lvl2pPr indent="-394335" lvl="1" marL="914400" rtl="0" algn="l">
              <a:spcBef>
                <a:spcPts val="600"/>
              </a:spcBef>
              <a:spcAft>
                <a:spcPts val="0"/>
              </a:spcAft>
              <a:buSzPts val="2610"/>
              <a:buChar char="•"/>
              <a:defRPr sz="1800"/>
            </a:lvl2pPr>
            <a:lvl3pPr indent="-375919" lvl="2" marL="1371600" rtl="0" algn="l">
              <a:spcBef>
                <a:spcPts val="600"/>
              </a:spcBef>
              <a:spcAft>
                <a:spcPts val="0"/>
              </a:spcAft>
              <a:buSzPts val="2320"/>
              <a:buChar char="•"/>
              <a:defRPr sz="1600"/>
            </a:lvl3pPr>
            <a:lvl4pPr indent="-357505" lvl="3" marL="1828800" rtl="0" algn="l">
              <a:spcBef>
                <a:spcPts val="600"/>
              </a:spcBef>
              <a:spcAft>
                <a:spcPts val="0"/>
              </a:spcAft>
              <a:buSzPts val="2030"/>
              <a:buChar char="•"/>
              <a:defRPr sz="1400"/>
            </a:lvl4pPr>
            <a:lvl5pPr indent="-357504" lvl="4" marL="2286000" rtl="0" algn="l">
              <a:spcBef>
                <a:spcPts val="600"/>
              </a:spcBef>
              <a:spcAft>
                <a:spcPts val="0"/>
              </a:spcAft>
              <a:buSzPts val="2030"/>
              <a:buChar char="•"/>
              <a:defRPr sz="1400"/>
            </a:lvl5pPr>
            <a:lvl6pPr indent="-357504" lvl="5" marL="2743200" rtl="0" algn="l">
              <a:spcBef>
                <a:spcPts val="600"/>
              </a:spcBef>
              <a:spcAft>
                <a:spcPts val="0"/>
              </a:spcAft>
              <a:buSzPts val="2030"/>
              <a:buChar char="•"/>
              <a:defRPr sz="1400"/>
            </a:lvl6pPr>
            <a:lvl7pPr indent="-357504" lvl="6" marL="3200400" rtl="0" algn="l">
              <a:spcBef>
                <a:spcPts val="600"/>
              </a:spcBef>
              <a:spcAft>
                <a:spcPts val="0"/>
              </a:spcAft>
              <a:buSzPts val="2030"/>
              <a:buChar char="•"/>
              <a:defRPr sz="1400"/>
            </a:lvl7pPr>
            <a:lvl8pPr indent="-357504" lvl="7" marL="3657600" rtl="0" algn="l">
              <a:spcBef>
                <a:spcPts val="600"/>
              </a:spcBef>
              <a:spcAft>
                <a:spcPts val="0"/>
              </a:spcAft>
              <a:buSzPts val="2030"/>
              <a:buChar char="•"/>
              <a:defRPr sz="1400"/>
            </a:lvl8pPr>
            <a:lvl9pPr indent="-357504" lvl="8" marL="4114800" rtl="0" algn="l">
              <a:spcBef>
                <a:spcPts val="600"/>
              </a:spcBef>
              <a:spcAft>
                <a:spcPts val="600"/>
              </a:spcAft>
              <a:buSzPts val="2030"/>
              <a:buChar char="•"/>
              <a:defRPr sz="1400"/>
            </a:lvl9pPr>
          </a:lstStyle>
          <a:p/>
        </p:txBody>
      </p:sp>
      <p:sp>
        <p:nvSpPr>
          <p:cNvPr id="53" name="Google Shape;53;p18"/>
          <p:cNvSpPr txBox="1"/>
          <p:nvPr>
            <p:ph idx="2" type="body"/>
          </p:nvPr>
        </p:nvSpPr>
        <p:spPr>
          <a:xfrm>
            <a:off x="1484312" y="2971800"/>
            <a:ext cx="3549000" cy="1828800"/>
          </a:xfrm>
          <a:prstGeom prst="rect">
            <a:avLst/>
          </a:prstGeom>
          <a:noFill/>
          <a:ln>
            <a:noFill/>
          </a:ln>
        </p:spPr>
        <p:txBody>
          <a:bodyPr anchorCtr="0" anchor="ctr" bIns="45700" lIns="91425" spcFirstLastPara="1" rIns="91425" wrap="square" tIns="45700">
            <a:normAutofit/>
          </a:bodyPr>
          <a:lstStyle>
            <a:lvl1pPr indent="-228600" lvl="0" marL="457200" rtl="0" algn="ctr">
              <a:spcBef>
                <a:spcPts val="320"/>
              </a:spcBef>
              <a:spcAft>
                <a:spcPts val="0"/>
              </a:spcAft>
              <a:buSzPts val="2320"/>
              <a:buNone/>
              <a:defRPr sz="1600"/>
            </a:lvl1pPr>
            <a:lvl2pPr indent="-228600" lvl="1" marL="914400" rtl="0" algn="l">
              <a:spcBef>
                <a:spcPts val="600"/>
              </a:spcBef>
              <a:spcAft>
                <a:spcPts val="0"/>
              </a:spcAft>
              <a:buSzPts val="1740"/>
              <a:buNone/>
              <a:defRPr sz="1200"/>
            </a:lvl2pPr>
            <a:lvl3pPr indent="-228600" lvl="2" marL="1371600" rtl="0" algn="l">
              <a:spcBef>
                <a:spcPts val="600"/>
              </a:spcBef>
              <a:spcAft>
                <a:spcPts val="0"/>
              </a:spcAft>
              <a:buSzPts val="1450"/>
              <a:buNone/>
              <a:defRPr sz="1000"/>
            </a:lvl3pPr>
            <a:lvl4pPr indent="-228600" lvl="3" marL="1828800" rtl="0" algn="l">
              <a:spcBef>
                <a:spcPts val="600"/>
              </a:spcBef>
              <a:spcAft>
                <a:spcPts val="0"/>
              </a:spcAft>
              <a:buSzPts val="1305"/>
              <a:buNone/>
              <a:defRPr sz="900"/>
            </a:lvl4pPr>
            <a:lvl5pPr indent="-228600" lvl="4" marL="2286000" rtl="0" algn="l">
              <a:spcBef>
                <a:spcPts val="600"/>
              </a:spcBef>
              <a:spcAft>
                <a:spcPts val="0"/>
              </a:spcAft>
              <a:buSzPts val="1305"/>
              <a:buNone/>
              <a:defRPr sz="900"/>
            </a:lvl5pPr>
            <a:lvl6pPr indent="-228600" lvl="5" marL="2743200" rtl="0" algn="l">
              <a:spcBef>
                <a:spcPts val="600"/>
              </a:spcBef>
              <a:spcAft>
                <a:spcPts val="0"/>
              </a:spcAft>
              <a:buSzPts val="1305"/>
              <a:buNone/>
              <a:defRPr sz="900"/>
            </a:lvl6pPr>
            <a:lvl7pPr indent="-228600" lvl="6" marL="3200400" rtl="0" algn="l">
              <a:spcBef>
                <a:spcPts val="600"/>
              </a:spcBef>
              <a:spcAft>
                <a:spcPts val="0"/>
              </a:spcAft>
              <a:buSzPts val="1305"/>
              <a:buNone/>
              <a:defRPr sz="900"/>
            </a:lvl7pPr>
            <a:lvl8pPr indent="-228600" lvl="7" marL="3657600" rtl="0" algn="l">
              <a:spcBef>
                <a:spcPts val="600"/>
              </a:spcBef>
              <a:spcAft>
                <a:spcPts val="0"/>
              </a:spcAft>
              <a:buSzPts val="1305"/>
              <a:buNone/>
              <a:defRPr sz="900"/>
            </a:lvl8pPr>
            <a:lvl9pPr indent="-228600" lvl="8" marL="4114800" rtl="0" algn="l">
              <a:spcBef>
                <a:spcPts val="600"/>
              </a:spcBef>
              <a:spcAft>
                <a:spcPts val="600"/>
              </a:spcAft>
              <a:buSzPts val="1305"/>
              <a:buNone/>
              <a:defRPr sz="900"/>
            </a:lvl9pPr>
          </a:lstStyle>
          <a:p/>
        </p:txBody>
      </p:sp>
      <p:sp>
        <p:nvSpPr>
          <p:cNvPr id="54" name="Google Shape;54;p18"/>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8"/>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8"/>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9"/>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9"/>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9"/>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1" name="Shape 61"/>
        <p:cNvGrpSpPr/>
        <p:nvPr/>
      </p:nvGrpSpPr>
      <p:grpSpPr>
        <a:xfrm>
          <a:off x="0" y="0"/>
          <a:ext cx="0" cy="0"/>
          <a:chOff x="0" y="0"/>
          <a:chExt cx="0" cy="0"/>
        </a:xfrm>
      </p:grpSpPr>
      <p:grpSp>
        <p:nvGrpSpPr>
          <p:cNvPr id="62" name="Google Shape;62;p15"/>
          <p:cNvGrpSpPr/>
          <p:nvPr/>
        </p:nvGrpSpPr>
        <p:grpSpPr>
          <a:xfrm>
            <a:off x="546100" y="-4763"/>
            <a:ext cx="5014913" cy="6862763"/>
            <a:chOff x="2928938" y="-4763"/>
            <a:chExt cx="5014913" cy="6862763"/>
          </a:xfrm>
        </p:grpSpPr>
        <p:sp>
          <p:nvSpPr>
            <p:cNvPr id="63" name="Google Shape;63;p15"/>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64" name="Google Shape;64;p15"/>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5" name="Google Shape;65;p15"/>
            <p:cNvSpPr/>
            <p:nvPr/>
          </p:nvSpPr>
          <p:spPr>
            <a:xfrm>
              <a:off x="2928938" y="2582862"/>
              <a:ext cx="2693988"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66" name="Google Shape;66;p15"/>
            <p:cNvSpPr/>
            <p:nvPr/>
          </p:nvSpPr>
          <p:spPr>
            <a:xfrm>
              <a:off x="3371850" y="2692400"/>
              <a:ext cx="3332163"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67" name="Google Shape;67;p15"/>
            <p:cNvSpPr/>
            <p:nvPr/>
          </p:nvSpPr>
          <p:spPr>
            <a:xfrm>
              <a:off x="3367088" y="2687637"/>
              <a:ext cx="4576763"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68" name="Google Shape;68;p15"/>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9" name="Google Shape;69;p15"/>
          <p:cNvSpPr txBox="1"/>
          <p:nvPr>
            <p:ph type="ctrTitle"/>
          </p:nvPr>
        </p:nvSpPr>
        <p:spPr>
          <a:xfrm>
            <a:off x="2928401" y="1380068"/>
            <a:ext cx="8574600" cy="26163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6000"/>
              <a:buFont typeface="Corbel"/>
              <a:buNone/>
              <a:defRPr sz="6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5"/>
          <p:cNvSpPr txBox="1"/>
          <p:nvPr>
            <p:ph idx="1" type="subTitle"/>
          </p:nvPr>
        </p:nvSpPr>
        <p:spPr>
          <a:xfrm>
            <a:off x="4515377" y="3996267"/>
            <a:ext cx="6987600" cy="1388400"/>
          </a:xfrm>
          <a:prstGeom prst="rect">
            <a:avLst/>
          </a:prstGeom>
          <a:noFill/>
          <a:ln>
            <a:noFill/>
          </a:ln>
        </p:spPr>
        <p:txBody>
          <a:bodyPr anchorCtr="0" anchor="t" bIns="45700" lIns="91425" spcFirstLastPara="1" rIns="91425" wrap="square" tIns="45700">
            <a:normAutofit/>
          </a:bodyPr>
          <a:lstStyle>
            <a:lvl1pPr lvl="0" rtl="0" algn="r">
              <a:spcBef>
                <a:spcPts val="420"/>
              </a:spcBef>
              <a:spcAft>
                <a:spcPts val="0"/>
              </a:spcAft>
              <a:buSzPts val="3045"/>
              <a:buNone/>
              <a:defRPr sz="2100">
                <a:solidFill>
                  <a:schemeClr val="dk1"/>
                </a:solidFill>
              </a:defRPr>
            </a:lvl1pPr>
            <a:lvl2pPr lvl="1" rtl="0" algn="ctr">
              <a:spcBef>
                <a:spcPts val="600"/>
              </a:spcBef>
              <a:spcAft>
                <a:spcPts val="0"/>
              </a:spcAft>
              <a:buSzPts val="2900"/>
              <a:buNone/>
              <a:defRPr>
                <a:solidFill>
                  <a:srgbClr val="888888"/>
                </a:solidFill>
              </a:defRPr>
            </a:lvl2pPr>
            <a:lvl3pPr lvl="2" rtl="0" algn="ctr">
              <a:spcBef>
                <a:spcPts val="600"/>
              </a:spcBef>
              <a:spcAft>
                <a:spcPts val="0"/>
              </a:spcAft>
              <a:buSzPts val="2610"/>
              <a:buNone/>
              <a:defRPr>
                <a:solidFill>
                  <a:srgbClr val="888888"/>
                </a:solidFill>
              </a:defRPr>
            </a:lvl3pPr>
            <a:lvl4pPr lvl="3" rtl="0" algn="ctr">
              <a:spcBef>
                <a:spcPts val="600"/>
              </a:spcBef>
              <a:spcAft>
                <a:spcPts val="0"/>
              </a:spcAft>
              <a:buSzPts val="2320"/>
              <a:buNone/>
              <a:defRPr>
                <a:solidFill>
                  <a:srgbClr val="888888"/>
                </a:solidFill>
              </a:defRPr>
            </a:lvl4pPr>
            <a:lvl5pPr lvl="4" rtl="0" algn="ctr">
              <a:spcBef>
                <a:spcPts val="600"/>
              </a:spcBef>
              <a:spcAft>
                <a:spcPts val="0"/>
              </a:spcAft>
              <a:buSzPts val="2030"/>
              <a:buNone/>
              <a:defRPr>
                <a:solidFill>
                  <a:srgbClr val="888888"/>
                </a:solidFill>
              </a:defRPr>
            </a:lvl5pPr>
            <a:lvl6pPr lvl="5" rtl="0" algn="ctr">
              <a:spcBef>
                <a:spcPts val="600"/>
              </a:spcBef>
              <a:spcAft>
                <a:spcPts val="0"/>
              </a:spcAft>
              <a:buSzPts val="2030"/>
              <a:buNone/>
              <a:defRPr>
                <a:solidFill>
                  <a:srgbClr val="888888"/>
                </a:solidFill>
              </a:defRPr>
            </a:lvl6pPr>
            <a:lvl7pPr lvl="6" rtl="0" algn="ctr">
              <a:spcBef>
                <a:spcPts val="600"/>
              </a:spcBef>
              <a:spcAft>
                <a:spcPts val="0"/>
              </a:spcAft>
              <a:buSzPts val="2030"/>
              <a:buNone/>
              <a:defRPr>
                <a:solidFill>
                  <a:srgbClr val="888888"/>
                </a:solidFill>
              </a:defRPr>
            </a:lvl7pPr>
            <a:lvl8pPr lvl="7" rtl="0" algn="ctr">
              <a:spcBef>
                <a:spcPts val="600"/>
              </a:spcBef>
              <a:spcAft>
                <a:spcPts val="0"/>
              </a:spcAft>
              <a:buSzPts val="2030"/>
              <a:buNone/>
              <a:defRPr>
                <a:solidFill>
                  <a:srgbClr val="888888"/>
                </a:solidFill>
              </a:defRPr>
            </a:lvl8pPr>
            <a:lvl9pPr lvl="8" rtl="0" algn="ctr">
              <a:spcBef>
                <a:spcPts val="600"/>
              </a:spcBef>
              <a:spcAft>
                <a:spcPts val="600"/>
              </a:spcAft>
              <a:buSzPts val="2030"/>
              <a:buNone/>
              <a:defRPr>
                <a:solidFill>
                  <a:srgbClr val="888888"/>
                </a:solidFill>
              </a:defRPr>
            </a:lvl9pPr>
          </a:lstStyle>
          <a:p/>
        </p:txBody>
      </p:sp>
      <p:sp>
        <p:nvSpPr>
          <p:cNvPr id="71" name="Google Shape;71;p15"/>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5"/>
          <p:cNvSpPr txBox="1"/>
          <p:nvPr>
            <p:ph idx="11" type="ftr"/>
          </p:nvPr>
        </p:nvSpPr>
        <p:spPr>
          <a:xfrm>
            <a:off x="5332412" y="5883275"/>
            <a:ext cx="4323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20"/>
          <p:cNvSpPr txBox="1"/>
          <p:nvPr>
            <p:ph type="title"/>
          </p:nvPr>
        </p:nvSpPr>
        <p:spPr>
          <a:xfrm>
            <a:off x="2572279" y="2666999"/>
            <a:ext cx="8930700" cy="2110500"/>
          </a:xfrm>
          <a:prstGeom prst="rect">
            <a:avLst/>
          </a:prstGeom>
          <a:noFill/>
          <a:ln>
            <a:noFill/>
          </a:ln>
        </p:spPr>
        <p:txBody>
          <a:bodyPr anchorCtr="0" anchor="b" bIns="45700" lIns="91425" spcFirstLastPara="1" rIns="91425" wrap="square" tIns="45700">
            <a:normAutofit/>
          </a:bodyPr>
          <a:lstStyle>
            <a:lvl1pPr lvl="0" rtl="0" algn="r">
              <a:spcBef>
                <a:spcPts val="0"/>
              </a:spcBef>
              <a:spcAft>
                <a:spcPts val="0"/>
              </a:spcAft>
              <a:buClr>
                <a:schemeClr val="dk1"/>
              </a:buClr>
              <a:buSzPts val="4000"/>
              <a:buFont typeface="Corbel"/>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20"/>
          <p:cNvSpPr txBox="1"/>
          <p:nvPr>
            <p:ph idx="1" type="body"/>
          </p:nvPr>
        </p:nvSpPr>
        <p:spPr>
          <a:xfrm>
            <a:off x="2572278" y="4777381"/>
            <a:ext cx="8930700" cy="860400"/>
          </a:xfrm>
          <a:prstGeom prst="rect">
            <a:avLst/>
          </a:prstGeom>
          <a:noFill/>
          <a:ln>
            <a:noFill/>
          </a:ln>
        </p:spPr>
        <p:txBody>
          <a:bodyPr anchorCtr="0" anchor="t" bIns="45700" lIns="91425" spcFirstLastPara="1" rIns="91425" wrap="square" tIns="45700">
            <a:normAutofit/>
          </a:bodyPr>
          <a:lstStyle>
            <a:lvl1pPr indent="-228600" lvl="0" marL="457200" rtl="0" algn="r">
              <a:spcBef>
                <a:spcPts val="400"/>
              </a:spcBef>
              <a:spcAft>
                <a:spcPts val="0"/>
              </a:spcAft>
              <a:buSzPts val="2900"/>
              <a:buNone/>
              <a:defRPr sz="2000">
                <a:solidFill>
                  <a:schemeClr val="dk1"/>
                </a:solidFill>
              </a:defRPr>
            </a:lvl1pPr>
            <a:lvl2pPr indent="-228600" lvl="1" marL="914400" rtl="0" algn="l">
              <a:spcBef>
                <a:spcPts val="600"/>
              </a:spcBef>
              <a:spcAft>
                <a:spcPts val="0"/>
              </a:spcAft>
              <a:buSzPts val="2610"/>
              <a:buNone/>
              <a:defRPr sz="1800">
                <a:solidFill>
                  <a:srgbClr val="888888"/>
                </a:solidFill>
              </a:defRPr>
            </a:lvl2pPr>
            <a:lvl3pPr indent="-228600" lvl="2" marL="1371600" rtl="0" algn="l">
              <a:spcBef>
                <a:spcPts val="600"/>
              </a:spcBef>
              <a:spcAft>
                <a:spcPts val="0"/>
              </a:spcAft>
              <a:buSzPts val="2320"/>
              <a:buNone/>
              <a:defRPr sz="1600">
                <a:solidFill>
                  <a:srgbClr val="888888"/>
                </a:solidFill>
              </a:defRPr>
            </a:lvl3pPr>
            <a:lvl4pPr indent="-228600" lvl="3" marL="1828800" rtl="0" algn="l">
              <a:spcBef>
                <a:spcPts val="600"/>
              </a:spcBef>
              <a:spcAft>
                <a:spcPts val="0"/>
              </a:spcAft>
              <a:buSzPts val="2030"/>
              <a:buNone/>
              <a:defRPr sz="1400">
                <a:solidFill>
                  <a:srgbClr val="888888"/>
                </a:solidFill>
              </a:defRPr>
            </a:lvl4pPr>
            <a:lvl5pPr indent="-228600" lvl="4" marL="2286000" rtl="0" algn="l">
              <a:spcBef>
                <a:spcPts val="600"/>
              </a:spcBef>
              <a:spcAft>
                <a:spcPts val="0"/>
              </a:spcAft>
              <a:buSzPts val="2030"/>
              <a:buNone/>
              <a:defRPr sz="1400">
                <a:solidFill>
                  <a:srgbClr val="888888"/>
                </a:solidFill>
              </a:defRPr>
            </a:lvl5pPr>
            <a:lvl6pPr indent="-228600" lvl="5" marL="2743200" rtl="0" algn="l">
              <a:spcBef>
                <a:spcPts val="600"/>
              </a:spcBef>
              <a:spcAft>
                <a:spcPts val="0"/>
              </a:spcAft>
              <a:buSzPts val="2030"/>
              <a:buNone/>
              <a:defRPr sz="1400">
                <a:solidFill>
                  <a:srgbClr val="888888"/>
                </a:solidFill>
              </a:defRPr>
            </a:lvl6pPr>
            <a:lvl7pPr indent="-228600" lvl="6" marL="3200400" rtl="0" algn="l">
              <a:spcBef>
                <a:spcPts val="600"/>
              </a:spcBef>
              <a:spcAft>
                <a:spcPts val="0"/>
              </a:spcAft>
              <a:buSzPts val="2030"/>
              <a:buNone/>
              <a:defRPr sz="1400">
                <a:solidFill>
                  <a:srgbClr val="888888"/>
                </a:solidFill>
              </a:defRPr>
            </a:lvl7pPr>
            <a:lvl8pPr indent="-228600" lvl="7" marL="3657600" rtl="0" algn="l">
              <a:spcBef>
                <a:spcPts val="600"/>
              </a:spcBef>
              <a:spcAft>
                <a:spcPts val="0"/>
              </a:spcAft>
              <a:buSzPts val="2030"/>
              <a:buNone/>
              <a:defRPr sz="1400">
                <a:solidFill>
                  <a:srgbClr val="888888"/>
                </a:solidFill>
              </a:defRPr>
            </a:lvl8pPr>
            <a:lvl9pPr indent="-228600" lvl="8" marL="4114800" rtl="0" algn="l">
              <a:spcBef>
                <a:spcPts val="600"/>
              </a:spcBef>
              <a:spcAft>
                <a:spcPts val="600"/>
              </a:spcAft>
              <a:buSzPts val="2030"/>
              <a:buNone/>
              <a:defRPr sz="1400">
                <a:solidFill>
                  <a:srgbClr val="888888"/>
                </a:solidFill>
              </a:defRPr>
            </a:lvl9pPr>
          </a:lstStyle>
          <a:p/>
        </p:txBody>
      </p:sp>
      <p:sp>
        <p:nvSpPr>
          <p:cNvPr id="77" name="Google Shape;77;p20"/>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0"/>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0"/>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21"/>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21"/>
          <p:cNvSpPr txBox="1"/>
          <p:nvPr>
            <p:ph idx="1" type="body"/>
          </p:nvPr>
        </p:nvSpPr>
        <p:spPr>
          <a:xfrm>
            <a:off x="1484312" y="2666999"/>
            <a:ext cx="48951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83" name="Google Shape;83;p21"/>
          <p:cNvSpPr txBox="1"/>
          <p:nvPr>
            <p:ph idx="2" type="body"/>
          </p:nvPr>
        </p:nvSpPr>
        <p:spPr>
          <a:xfrm>
            <a:off x="6607967" y="2667000"/>
            <a:ext cx="4895100" cy="3124200"/>
          </a:xfrm>
          <a:prstGeom prst="rect">
            <a:avLst/>
          </a:prstGeom>
          <a:noFill/>
          <a:ln>
            <a:noFill/>
          </a:ln>
        </p:spPr>
        <p:txBody>
          <a:bodyPr anchorCtr="0" anchor="ctr"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84" name="Google Shape;84;p21"/>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21"/>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21"/>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22"/>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000"/>
              <a:buFont typeface="Corbel"/>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22"/>
          <p:cNvSpPr txBox="1"/>
          <p:nvPr>
            <p:ph idx="1" type="body"/>
          </p:nvPr>
        </p:nvSpPr>
        <p:spPr>
          <a:xfrm>
            <a:off x="1772179" y="2658533"/>
            <a:ext cx="46071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4060"/>
              <a:buNone/>
              <a:defRPr b="0" sz="2800">
                <a:solidFill>
                  <a:srgbClr val="1186C3"/>
                </a:solidFill>
              </a:defRPr>
            </a:lvl1pPr>
            <a:lvl2pPr indent="-228600" lvl="1" marL="914400" rtl="0" algn="l">
              <a:spcBef>
                <a:spcPts val="600"/>
              </a:spcBef>
              <a:spcAft>
                <a:spcPts val="0"/>
              </a:spcAft>
              <a:buSzPts val="2900"/>
              <a:buNone/>
              <a:defRPr b="1" sz="2000"/>
            </a:lvl2pPr>
            <a:lvl3pPr indent="-228600" lvl="2" marL="1371600" rtl="0" algn="l">
              <a:spcBef>
                <a:spcPts val="600"/>
              </a:spcBef>
              <a:spcAft>
                <a:spcPts val="0"/>
              </a:spcAft>
              <a:buSzPts val="2610"/>
              <a:buNone/>
              <a:defRPr b="1" sz="1800"/>
            </a:lvl3pPr>
            <a:lvl4pPr indent="-228600" lvl="3" marL="1828800" rtl="0" algn="l">
              <a:spcBef>
                <a:spcPts val="600"/>
              </a:spcBef>
              <a:spcAft>
                <a:spcPts val="0"/>
              </a:spcAft>
              <a:buSzPts val="2320"/>
              <a:buNone/>
              <a:defRPr b="1" sz="1600"/>
            </a:lvl4pPr>
            <a:lvl5pPr indent="-228600" lvl="4" marL="2286000" rtl="0" algn="l">
              <a:spcBef>
                <a:spcPts val="600"/>
              </a:spcBef>
              <a:spcAft>
                <a:spcPts val="0"/>
              </a:spcAft>
              <a:buSzPts val="2320"/>
              <a:buNone/>
              <a:defRPr b="1" sz="1600"/>
            </a:lvl5pPr>
            <a:lvl6pPr indent="-228600" lvl="5" marL="2743200" rtl="0" algn="l">
              <a:spcBef>
                <a:spcPts val="600"/>
              </a:spcBef>
              <a:spcAft>
                <a:spcPts val="0"/>
              </a:spcAft>
              <a:buSzPts val="2320"/>
              <a:buNone/>
              <a:defRPr b="1" sz="1600"/>
            </a:lvl6pPr>
            <a:lvl7pPr indent="-228600" lvl="6" marL="3200400" rtl="0" algn="l">
              <a:spcBef>
                <a:spcPts val="600"/>
              </a:spcBef>
              <a:spcAft>
                <a:spcPts val="0"/>
              </a:spcAft>
              <a:buSzPts val="2320"/>
              <a:buNone/>
              <a:defRPr b="1" sz="1600"/>
            </a:lvl7pPr>
            <a:lvl8pPr indent="-228600" lvl="7" marL="3657600" rtl="0" algn="l">
              <a:spcBef>
                <a:spcPts val="600"/>
              </a:spcBef>
              <a:spcAft>
                <a:spcPts val="0"/>
              </a:spcAft>
              <a:buSzPts val="2320"/>
              <a:buNone/>
              <a:defRPr b="1" sz="1600"/>
            </a:lvl8pPr>
            <a:lvl9pPr indent="-228600" lvl="8" marL="4114800" rtl="0" algn="l">
              <a:spcBef>
                <a:spcPts val="600"/>
              </a:spcBef>
              <a:spcAft>
                <a:spcPts val="600"/>
              </a:spcAft>
              <a:buSzPts val="2320"/>
              <a:buNone/>
              <a:defRPr b="1" sz="1600"/>
            </a:lvl9pPr>
          </a:lstStyle>
          <a:p/>
        </p:txBody>
      </p:sp>
      <p:sp>
        <p:nvSpPr>
          <p:cNvPr id="90" name="Google Shape;90;p22"/>
          <p:cNvSpPr txBox="1"/>
          <p:nvPr>
            <p:ph idx="2" type="body"/>
          </p:nvPr>
        </p:nvSpPr>
        <p:spPr>
          <a:xfrm>
            <a:off x="1484311" y="3335337"/>
            <a:ext cx="4895100" cy="2455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91" name="Google Shape;91;p22"/>
          <p:cNvSpPr txBox="1"/>
          <p:nvPr>
            <p:ph idx="3" type="body"/>
          </p:nvPr>
        </p:nvSpPr>
        <p:spPr>
          <a:xfrm>
            <a:off x="6880487" y="2667000"/>
            <a:ext cx="4622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560"/>
              </a:spcBef>
              <a:spcAft>
                <a:spcPts val="0"/>
              </a:spcAft>
              <a:buSzPts val="4060"/>
              <a:buNone/>
              <a:defRPr b="0" sz="2800">
                <a:solidFill>
                  <a:srgbClr val="1186C3"/>
                </a:solidFill>
              </a:defRPr>
            </a:lvl1pPr>
            <a:lvl2pPr indent="-228600" lvl="1" marL="914400" rtl="0" algn="l">
              <a:spcBef>
                <a:spcPts val="600"/>
              </a:spcBef>
              <a:spcAft>
                <a:spcPts val="0"/>
              </a:spcAft>
              <a:buSzPts val="2900"/>
              <a:buNone/>
              <a:defRPr b="1" sz="2000"/>
            </a:lvl2pPr>
            <a:lvl3pPr indent="-228600" lvl="2" marL="1371600" rtl="0" algn="l">
              <a:spcBef>
                <a:spcPts val="600"/>
              </a:spcBef>
              <a:spcAft>
                <a:spcPts val="0"/>
              </a:spcAft>
              <a:buSzPts val="2610"/>
              <a:buNone/>
              <a:defRPr b="1" sz="1800"/>
            </a:lvl3pPr>
            <a:lvl4pPr indent="-228600" lvl="3" marL="1828800" rtl="0" algn="l">
              <a:spcBef>
                <a:spcPts val="600"/>
              </a:spcBef>
              <a:spcAft>
                <a:spcPts val="0"/>
              </a:spcAft>
              <a:buSzPts val="2320"/>
              <a:buNone/>
              <a:defRPr b="1" sz="1600"/>
            </a:lvl4pPr>
            <a:lvl5pPr indent="-228600" lvl="4" marL="2286000" rtl="0" algn="l">
              <a:spcBef>
                <a:spcPts val="600"/>
              </a:spcBef>
              <a:spcAft>
                <a:spcPts val="0"/>
              </a:spcAft>
              <a:buSzPts val="2320"/>
              <a:buNone/>
              <a:defRPr b="1" sz="1600"/>
            </a:lvl5pPr>
            <a:lvl6pPr indent="-228600" lvl="5" marL="2743200" rtl="0" algn="l">
              <a:spcBef>
                <a:spcPts val="600"/>
              </a:spcBef>
              <a:spcAft>
                <a:spcPts val="0"/>
              </a:spcAft>
              <a:buSzPts val="2320"/>
              <a:buNone/>
              <a:defRPr b="1" sz="1600"/>
            </a:lvl6pPr>
            <a:lvl7pPr indent="-228600" lvl="6" marL="3200400" rtl="0" algn="l">
              <a:spcBef>
                <a:spcPts val="600"/>
              </a:spcBef>
              <a:spcAft>
                <a:spcPts val="0"/>
              </a:spcAft>
              <a:buSzPts val="2320"/>
              <a:buNone/>
              <a:defRPr b="1" sz="1600"/>
            </a:lvl7pPr>
            <a:lvl8pPr indent="-228600" lvl="7" marL="3657600" rtl="0" algn="l">
              <a:spcBef>
                <a:spcPts val="600"/>
              </a:spcBef>
              <a:spcAft>
                <a:spcPts val="0"/>
              </a:spcAft>
              <a:buSzPts val="2320"/>
              <a:buNone/>
              <a:defRPr b="1" sz="1600"/>
            </a:lvl8pPr>
            <a:lvl9pPr indent="-228600" lvl="8" marL="4114800" rtl="0" algn="l">
              <a:spcBef>
                <a:spcPts val="600"/>
              </a:spcBef>
              <a:spcAft>
                <a:spcPts val="600"/>
              </a:spcAft>
              <a:buSzPts val="2320"/>
              <a:buNone/>
              <a:defRPr b="1" sz="1600"/>
            </a:lvl9pPr>
          </a:lstStyle>
          <a:p/>
        </p:txBody>
      </p:sp>
      <p:sp>
        <p:nvSpPr>
          <p:cNvPr id="92" name="Google Shape;92;p22"/>
          <p:cNvSpPr txBox="1"/>
          <p:nvPr>
            <p:ph idx="4" type="body"/>
          </p:nvPr>
        </p:nvSpPr>
        <p:spPr>
          <a:xfrm>
            <a:off x="6607967" y="3335337"/>
            <a:ext cx="4895100" cy="2455800"/>
          </a:xfrm>
          <a:prstGeom prst="rect">
            <a:avLst/>
          </a:prstGeom>
          <a:noFill/>
          <a:ln>
            <a:noFill/>
          </a:ln>
        </p:spPr>
        <p:txBody>
          <a:bodyPr anchorCtr="0" anchor="t" bIns="45700" lIns="91425" spcFirstLastPara="1" rIns="91425" wrap="square" tIns="45700">
            <a:normAutofit/>
          </a:bodyPr>
          <a:lstStyle>
            <a:lvl1pPr indent="-394335" lvl="0" marL="457200" rtl="0" algn="l">
              <a:spcBef>
                <a:spcPts val="360"/>
              </a:spcBef>
              <a:spcAft>
                <a:spcPts val="0"/>
              </a:spcAft>
              <a:buSzPts val="2610"/>
              <a:buChar char="•"/>
              <a:defRPr sz="1800"/>
            </a:lvl1pPr>
            <a:lvl2pPr indent="-375919" lvl="1" marL="914400" rtl="0" algn="l">
              <a:spcBef>
                <a:spcPts val="600"/>
              </a:spcBef>
              <a:spcAft>
                <a:spcPts val="0"/>
              </a:spcAft>
              <a:buSzPts val="2320"/>
              <a:buChar char="•"/>
              <a:defRPr sz="1600"/>
            </a:lvl2pPr>
            <a:lvl3pPr indent="-357505" lvl="2" marL="1371600" rtl="0" algn="l">
              <a:spcBef>
                <a:spcPts val="600"/>
              </a:spcBef>
              <a:spcAft>
                <a:spcPts val="0"/>
              </a:spcAft>
              <a:buSzPts val="2030"/>
              <a:buChar char="•"/>
              <a:defRPr sz="1400"/>
            </a:lvl3pPr>
            <a:lvl4pPr indent="-339089" lvl="3" marL="1828800" rtl="0" algn="l">
              <a:spcBef>
                <a:spcPts val="600"/>
              </a:spcBef>
              <a:spcAft>
                <a:spcPts val="0"/>
              </a:spcAft>
              <a:buSzPts val="1740"/>
              <a:buChar char="•"/>
              <a:defRPr sz="1200"/>
            </a:lvl4pPr>
            <a:lvl5pPr indent="-339089" lvl="4" marL="2286000" rtl="0" algn="l">
              <a:spcBef>
                <a:spcPts val="600"/>
              </a:spcBef>
              <a:spcAft>
                <a:spcPts val="0"/>
              </a:spcAft>
              <a:buSzPts val="1740"/>
              <a:buChar char="•"/>
              <a:defRPr sz="1200"/>
            </a:lvl5pPr>
            <a:lvl6pPr indent="-339089" lvl="5" marL="2743200" rtl="0" algn="l">
              <a:spcBef>
                <a:spcPts val="600"/>
              </a:spcBef>
              <a:spcAft>
                <a:spcPts val="0"/>
              </a:spcAft>
              <a:buSzPts val="1740"/>
              <a:buChar char="•"/>
              <a:defRPr sz="1200"/>
            </a:lvl6pPr>
            <a:lvl7pPr indent="-339089" lvl="6" marL="3200400" rtl="0" algn="l">
              <a:spcBef>
                <a:spcPts val="600"/>
              </a:spcBef>
              <a:spcAft>
                <a:spcPts val="0"/>
              </a:spcAft>
              <a:buSzPts val="1740"/>
              <a:buChar char="•"/>
              <a:defRPr sz="1200"/>
            </a:lvl7pPr>
            <a:lvl8pPr indent="-339090" lvl="7" marL="3657600" rtl="0" algn="l">
              <a:spcBef>
                <a:spcPts val="600"/>
              </a:spcBef>
              <a:spcAft>
                <a:spcPts val="0"/>
              </a:spcAft>
              <a:buSzPts val="1740"/>
              <a:buChar char="•"/>
              <a:defRPr sz="1200"/>
            </a:lvl8pPr>
            <a:lvl9pPr indent="-339090" lvl="8" marL="4114800" rtl="0" algn="l">
              <a:spcBef>
                <a:spcPts val="600"/>
              </a:spcBef>
              <a:spcAft>
                <a:spcPts val="600"/>
              </a:spcAft>
              <a:buSzPts val="1740"/>
              <a:buChar char="•"/>
              <a:defRPr sz="1200"/>
            </a:lvl9pPr>
          </a:lstStyle>
          <a:p/>
        </p:txBody>
      </p:sp>
      <p:sp>
        <p:nvSpPr>
          <p:cNvPr id="93" name="Google Shape;93;p22"/>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22"/>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22"/>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3"/>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3"/>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3"/>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3"/>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4"/>
          <p:cNvGrpSpPr/>
          <p:nvPr/>
        </p:nvGrpSpPr>
        <p:grpSpPr>
          <a:xfrm>
            <a:off x="150812" y="0"/>
            <a:ext cx="2436813" cy="6858001"/>
            <a:chOff x="1320800" y="0"/>
            <a:chExt cx="2436813" cy="6858001"/>
          </a:xfrm>
        </p:grpSpPr>
        <p:sp>
          <p:nvSpPr>
            <p:cNvPr id="7" name="Google Shape;7;p14"/>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FEFEFE"/>
            </a:solidFill>
            <a:ln>
              <a:noFill/>
            </a:ln>
          </p:spPr>
        </p:sp>
        <p:sp>
          <p:nvSpPr>
            <p:cNvPr id="9" name="Google Shape;9;p1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FEFEFE"/>
            </a:solidFill>
            <a:ln>
              <a:noFill/>
            </a:ln>
          </p:spPr>
        </p:sp>
        <p:sp>
          <p:nvSpPr>
            <p:cNvPr id="10" name="Google Shape;10;p1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sp>
      </p:grpSp>
      <p:sp>
        <p:nvSpPr>
          <p:cNvPr id="13" name="Google Shape;13;p14"/>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 name="Google Shape;14;p14"/>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lt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lt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lt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lt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lt1"/>
                </a:solidFill>
                <a:latin typeface="Corbel"/>
                <a:ea typeface="Corbel"/>
                <a:cs typeface="Corbel"/>
                <a:sym typeface="Corbel"/>
              </a:defRPr>
            </a:lvl9pPr>
          </a:lstStyle>
          <a:p/>
        </p:txBody>
      </p:sp>
      <p:sp>
        <p:nvSpPr>
          <p:cNvPr id="15" name="Google Shape;15;p14"/>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6" name="Google Shape;16;p14"/>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7" name="Google Shape;17;p14"/>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orbel"/>
                <a:ea typeface="Corbel"/>
                <a:cs typeface="Corbel"/>
                <a:sym typeface="Corbel"/>
              </a:defRPr>
            </a:lvl1pPr>
            <a:lvl2pPr indent="0" lvl="1" marL="0" marR="0" rtl="0" algn="r">
              <a:spcBef>
                <a:spcPts val="0"/>
              </a:spcBef>
              <a:buNone/>
              <a:defRPr b="0" i="0" sz="1000" u="none" cap="none" strike="noStrike">
                <a:solidFill>
                  <a:schemeClr val="lt1"/>
                </a:solidFill>
                <a:latin typeface="Corbel"/>
                <a:ea typeface="Corbel"/>
                <a:cs typeface="Corbel"/>
                <a:sym typeface="Corbel"/>
              </a:defRPr>
            </a:lvl2pPr>
            <a:lvl3pPr indent="0" lvl="2" marL="0" marR="0" rtl="0" algn="r">
              <a:spcBef>
                <a:spcPts val="0"/>
              </a:spcBef>
              <a:buNone/>
              <a:defRPr b="0" i="0" sz="1000" u="none" cap="none" strike="noStrike">
                <a:solidFill>
                  <a:schemeClr val="lt1"/>
                </a:solidFill>
                <a:latin typeface="Corbel"/>
                <a:ea typeface="Corbel"/>
                <a:cs typeface="Corbel"/>
                <a:sym typeface="Corbel"/>
              </a:defRPr>
            </a:lvl3pPr>
            <a:lvl4pPr indent="0" lvl="3" marL="0" marR="0" rtl="0" algn="r">
              <a:spcBef>
                <a:spcPts val="0"/>
              </a:spcBef>
              <a:buNone/>
              <a:defRPr b="0" i="0" sz="1000" u="none" cap="none" strike="noStrike">
                <a:solidFill>
                  <a:schemeClr val="lt1"/>
                </a:solidFill>
                <a:latin typeface="Corbel"/>
                <a:ea typeface="Corbel"/>
                <a:cs typeface="Corbel"/>
                <a:sym typeface="Corbel"/>
              </a:defRPr>
            </a:lvl4pPr>
            <a:lvl5pPr indent="0" lvl="4" marL="0" marR="0" rtl="0" algn="r">
              <a:spcBef>
                <a:spcPts val="0"/>
              </a:spcBef>
              <a:buNone/>
              <a:defRPr b="0" i="0" sz="1000" u="none" cap="none" strike="noStrike">
                <a:solidFill>
                  <a:schemeClr val="lt1"/>
                </a:solidFill>
                <a:latin typeface="Corbel"/>
                <a:ea typeface="Corbel"/>
                <a:cs typeface="Corbel"/>
                <a:sym typeface="Corbel"/>
              </a:defRPr>
            </a:lvl5pPr>
            <a:lvl6pPr indent="0" lvl="5" marL="0" marR="0" rtl="0" algn="r">
              <a:spcBef>
                <a:spcPts val="0"/>
              </a:spcBef>
              <a:buNone/>
              <a:defRPr b="0" i="0" sz="1000" u="none" cap="none" strike="noStrike">
                <a:solidFill>
                  <a:schemeClr val="lt1"/>
                </a:solidFill>
                <a:latin typeface="Corbel"/>
                <a:ea typeface="Corbel"/>
                <a:cs typeface="Corbel"/>
                <a:sym typeface="Corbel"/>
              </a:defRPr>
            </a:lvl6pPr>
            <a:lvl7pPr indent="0" lvl="6" marL="0" marR="0" rtl="0" algn="r">
              <a:spcBef>
                <a:spcPts val="0"/>
              </a:spcBef>
              <a:buNone/>
              <a:defRPr b="0" i="0" sz="1000" u="none" cap="none" strike="noStrike">
                <a:solidFill>
                  <a:schemeClr val="lt1"/>
                </a:solidFill>
                <a:latin typeface="Corbel"/>
                <a:ea typeface="Corbel"/>
                <a:cs typeface="Corbel"/>
                <a:sym typeface="Corbel"/>
              </a:defRPr>
            </a:lvl7pPr>
            <a:lvl8pPr indent="0" lvl="7" marL="0" marR="0" rtl="0" algn="r">
              <a:spcBef>
                <a:spcPts val="0"/>
              </a:spcBef>
              <a:buNone/>
              <a:defRPr b="0" i="0" sz="1000" u="none" cap="none" strike="noStrike">
                <a:solidFill>
                  <a:schemeClr val="lt1"/>
                </a:solidFill>
                <a:latin typeface="Corbel"/>
                <a:ea typeface="Corbel"/>
                <a:cs typeface="Corbel"/>
                <a:sym typeface="Corbel"/>
              </a:defRPr>
            </a:lvl8pPr>
            <a:lvl9pPr indent="0" lvl="8" marL="0" marR="0" rtl="0" algn="r">
              <a:spcBef>
                <a:spcPts val="0"/>
              </a:spcBef>
              <a:buNone/>
              <a:defRPr b="0" i="0" sz="10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1" name="Shape 31"/>
        <p:cNvGrpSpPr/>
        <p:nvPr/>
      </p:nvGrpSpPr>
      <p:grpSpPr>
        <a:xfrm>
          <a:off x="0" y="0"/>
          <a:ext cx="0" cy="0"/>
          <a:chOff x="0" y="0"/>
          <a:chExt cx="0" cy="0"/>
        </a:xfrm>
      </p:grpSpPr>
      <p:grpSp>
        <p:nvGrpSpPr>
          <p:cNvPr id="32" name="Google Shape;32;p13"/>
          <p:cNvGrpSpPr/>
          <p:nvPr/>
        </p:nvGrpSpPr>
        <p:grpSpPr>
          <a:xfrm>
            <a:off x="150812" y="0"/>
            <a:ext cx="2436813" cy="6858001"/>
            <a:chOff x="1320800" y="0"/>
            <a:chExt cx="2436813" cy="6858001"/>
          </a:xfrm>
        </p:grpSpPr>
        <p:sp>
          <p:nvSpPr>
            <p:cNvPr id="33" name="Google Shape;33;p13"/>
            <p:cNvSpPr/>
            <p:nvPr/>
          </p:nvSpPr>
          <p:spPr>
            <a:xfrm>
              <a:off x="1627188" y="0"/>
              <a:ext cx="1122362"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34" name="Google Shape;34;p1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35" name="Google Shape;35;p1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36" name="Google Shape;36;p1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37" name="Google Shape;37;p1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38" name="Google Shape;38;p1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9" name="Google Shape;39;p13"/>
          <p:cNvSpPr txBox="1"/>
          <p:nvPr>
            <p:ph type="title"/>
          </p:nvPr>
        </p:nvSpPr>
        <p:spPr>
          <a:xfrm>
            <a:off x="1484311" y="685800"/>
            <a:ext cx="10018800" cy="17526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0" name="Google Shape;40;p13"/>
          <p:cNvSpPr txBox="1"/>
          <p:nvPr>
            <p:ph idx="1" type="body"/>
          </p:nvPr>
        </p:nvSpPr>
        <p:spPr>
          <a:xfrm>
            <a:off x="1484310" y="2666999"/>
            <a:ext cx="10018800" cy="3124200"/>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41" name="Google Shape;41;p13"/>
          <p:cNvSpPr txBox="1"/>
          <p:nvPr>
            <p:ph idx="10" type="dt"/>
          </p:nvPr>
        </p:nvSpPr>
        <p:spPr>
          <a:xfrm>
            <a:off x="9732656" y="5883275"/>
            <a:ext cx="11430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2" name="Google Shape;42;p13"/>
          <p:cNvSpPr txBox="1"/>
          <p:nvPr>
            <p:ph idx="11" type="ftr"/>
          </p:nvPr>
        </p:nvSpPr>
        <p:spPr>
          <a:xfrm>
            <a:off x="2572279" y="5883275"/>
            <a:ext cx="7084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3" name="Google Shape;43;p13"/>
          <p:cNvSpPr txBox="1"/>
          <p:nvPr>
            <p:ph idx="12" type="sldNum"/>
          </p:nvPr>
        </p:nvSpPr>
        <p:spPr>
          <a:xfrm>
            <a:off x="10951856" y="5883275"/>
            <a:ext cx="551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orbel"/>
                <a:ea typeface="Corbel"/>
                <a:cs typeface="Corbel"/>
                <a:sym typeface="Corbel"/>
              </a:defRPr>
            </a:lvl1pPr>
            <a:lvl2pPr indent="0" lvl="1" marL="0" marR="0" rtl="0" algn="r">
              <a:spcBef>
                <a:spcPts val="0"/>
              </a:spcBef>
              <a:buNone/>
              <a:defRPr b="0" i="0" sz="1000" u="none" cap="none" strike="noStrike">
                <a:solidFill>
                  <a:schemeClr val="dk1"/>
                </a:solidFill>
                <a:latin typeface="Corbel"/>
                <a:ea typeface="Corbel"/>
                <a:cs typeface="Corbel"/>
                <a:sym typeface="Corbel"/>
              </a:defRPr>
            </a:lvl2pPr>
            <a:lvl3pPr indent="0" lvl="2" marL="0" marR="0" rtl="0" algn="r">
              <a:spcBef>
                <a:spcPts val="0"/>
              </a:spcBef>
              <a:buNone/>
              <a:defRPr b="0" i="0" sz="1000" u="none" cap="none" strike="noStrike">
                <a:solidFill>
                  <a:schemeClr val="dk1"/>
                </a:solidFill>
                <a:latin typeface="Corbel"/>
                <a:ea typeface="Corbel"/>
                <a:cs typeface="Corbel"/>
                <a:sym typeface="Corbel"/>
              </a:defRPr>
            </a:lvl3pPr>
            <a:lvl4pPr indent="0" lvl="3" marL="0" marR="0" rtl="0" algn="r">
              <a:spcBef>
                <a:spcPts val="0"/>
              </a:spcBef>
              <a:buNone/>
              <a:defRPr b="0" i="0" sz="1000" u="none" cap="none" strike="noStrike">
                <a:solidFill>
                  <a:schemeClr val="dk1"/>
                </a:solidFill>
                <a:latin typeface="Corbel"/>
                <a:ea typeface="Corbel"/>
                <a:cs typeface="Corbel"/>
                <a:sym typeface="Corbel"/>
              </a:defRPr>
            </a:lvl4pPr>
            <a:lvl5pPr indent="0" lvl="4" marL="0" marR="0" rtl="0" algn="r">
              <a:spcBef>
                <a:spcPts val="0"/>
              </a:spcBef>
              <a:buNone/>
              <a:defRPr b="0" i="0" sz="1000" u="none" cap="none" strike="noStrike">
                <a:solidFill>
                  <a:schemeClr val="dk1"/>
                </a:solidFill>
                <a:latin typeface="Corbel"/>
                <a:ea typeface="Corbel"/>
                <a:cs typeface="Corbel"/>
                <a:sym typeface="Corbel"/>
              </a:defRPr>
            </a:lvl5pPr>
            <a:lvl6pPr indent="0" lvl="5" marL="0" marR="0" rtl="0" algn="r">
              <a:spcBef>
                <a:spcPts val="0"/>
              </a:spcBef>
              <a:buNone/>
              <a:defRPr b="0" i="0" sz="1000" u="none" cap="none" strike="noStrike">
                <a:solidFill>
                  <a:schemeClr val="dk1"/>
                </a:solidFill>
                <a:latin typeface="Corbel"/>
                <a:ea typeface="Corbel"/>
                <a:cs typeface="Corbel"/>
                <a:sym typeface="Corbel"/>
              </a:defRPr>
            </a:lvl6pPr>
            <a:lvl7pPr indent="0" lvl="6" marL="0" marR="0" rtl="0" algn="r">
              <a:spcBef>
                <a:spcPts val="0"/>
              </a:spcBef>
              <a:buNone/>
              <a:defRPr b="0" i="0" sz="1000" u="none" cap="none" strike="noStrike">
                <a:solidFill>
                  <a:schemeClr val="dk1"/>
                </a:solidFill>
                <a:latin typeface="Corbel"/>
                <a:ea typeface="Corbel"/>
                <a:cs typeface="Corbel"/>
                <a:sym typeface="Corbel"/>
              </a:defRPr>
            </a:lvl7pPr>
            <a:lvl8pPr indent="0" lvl="7" marL="0" marR="0" rtl="0" algn="r">
              <a:spcBef>
                <a:spcPts val="0"/>
              </a:spcBef>
              <a:buNone/>
              <a:defRPr b="0" i="0" sz="1000" u="none" cap="none" strike="noStrike">
                <a:solidFill>
                  <a:schemeClr val="dk1"/>
                </a:solidFill>
                <a:latin typeface="Corbel"/>
                <a:ea typeface="Corbel"/>
                <a:cs typeface="Corbel"/>
                <a:sym typeface="Corbel"/>
              </a:defRPr>
            </a:lvl8pPr>
            <a:lvl9pPr indent="0" lvl="8" marL="0" marR="0" rtl="0" algn="r">
              <a:spcBef>
                <a:spcPts val="0"/>
              </a:spcBef>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69" name="Google Shape;169;p2"/>
          <p:cNvSpPr/>
          <p:nvPr/>
        </p:nvSpPr>
        <p:spPr>
          <a:xfrm>
            <a:off x="2334271" y="1662044"/>
            <a:ext cx="9460148" cy="514784"/>
          </a:xfrm>
          <a:custGeom>
            <a:rect b="b" l="l" r="r" t="t"/>
            <a:pathLst>
              <a:path extrusionOk="0" h="4305273" w="3664846">
                <a:moveTo>
                  <a:pt x="0" y="15785"/>
                </a:moveTo>
                <a:lnTo>
                  <a:pt x="3664846" y="0"/>
                </a:lnTo>
                <a:cubicBezTo>
                  <a:pt x="3664841" y="1428496"/>
                  <a:pt x="3664837" y="2856992"/>
                  <a:pt x="3664832" y="4285488"/>
                </a:cubicBezTo>
                <a:lnTo>
                  <a:pt x="1705997" y="4305273"/>
                </a:lnTo>
                <a:lnTo>
                  <a:pt x="0" y="15785"/>
                </a:ln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pSp>
        <p:nvGrpSpPr>
          <p:cNvPr id="170" name="Google Shape;170;p2"/>
          <p:cNvGrpSpPr/>
          <p:nvPr/>
        </p:nvGrpSpPr>
        <p:grpSpPr>
          <a:xfrm>
            <a:off x="2360612" y="0"/>
            <a:ext cx="2436813" cy="6858001"/>
            <a:chOff x="1320800" y="0"/>
            <a:chExt cx="2436813" cy="6858001"/>
          </a:xfrm>
        </p:grpSpPr>
        <p:sp>
          <p:nvSpPr>
            <p:cNvPr id="171" name="Google Shape;171;p2"/>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72" name="Google Shape;172;p2"/>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73" name="Google Shape;173;p2"/>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74" name="Google Shape;174;p2"/>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75" name="Google Shape;175;p2"/>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76" name="Google Shape;176;p2"/>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pic>
        <p:nvPicPr>
          <p:cNvPr descr="White on blue abstract wintry background" id="177" name="Google Shape;177;p2"/>
          <p:cNvPicPr preferRelativeResize="0"/>
          <p:nvPr/>
        </p:nvPicPr>
        <p:blipFill rotWithShape="1">
          <a:blip r:embed="rId4">
            <a:alphaModFix/>
          </a:blip>
          <a:srcRect b="4" l="23883" r="38289" t="0"/>
          <a:stretch/>
        </p:blipFill>
        <p:spPr>
          <a:xfrm>
            <a:off x="20" y="10"/>
            <a:ext cx="3459143" cy="6857990"/>
          </a:xfrm>
          <a:custGeom>
            <a:rect b="b" l="l" r="r" t="t"/>
            <a:pathLst>
              <a:path extrusionOk="0" h="6858000" w="3458633">
                <a:moveTo>
                  <a:pt x="0" y="0"/>
                </a:moveTo>
                <a:lnTo>
                  <a:pt x="3174999" y="0"/>
                </a:lnTo>
                <a:lnTo>
                  <a:pt x="2294466" y="5223932"/>
                </a:lnTo>
                <a:lnTo>
                  <a:pt x="3458633" y="6853767"/>
                </a:lnTo>
                <a:lnTo>
                  <a:pt x="0" y="6858000"/>
                </a:lnTo>
                <a:lnTo>
                  <a:pt x="0" y="0"/>
                </a:lnTo>
                <a:close/>
              </a:path>
            </a:pathLst>
          </a:custGeom>
          <a:noFill/>
          <a:ln>
            <a:noFill/>
          </a:ln>
        </p:spPr>
      </p:pic>
      <p:sp>
        <p:nvSpPr>
          <p:cNvPr id="178" name="Google Shape;178;p2"/>
          <p:cNvSpPr txBox="1"/>
          <p:nvPr>
            <p:ph idx="1" type="body"/>
          </p:nvPr>
        </p:nvSpPr>
        <p:spPr>
          <a:xfrm>
            <a:off x="2263200" y="2890675"/>
            <a:ext cx="4895100" cy="3028800"/>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US" sz="3000">
                <a:latin typeface="Arial"/>
                <a:ea typeface="Arial"/>
                <a:cs typeface="Arial"/>
                <a:sym typeface="Arial"/>
              </a:rPr>
              <a:t>         Team Members:</a:t>
            </a:r>
            <a:endParaRPr b="1" sz="30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A.PRAGALANATHAN</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M.PAISAL RAHUMAN</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M.GOWTHAM</a:t>
            </a:r>
            <a:endParaRPr sz="2400">
              <a:latin typeface="Arial"/>
              <a:ea typeface="Arial"/>
              <a:cs typeface="Arial"/>
              <a:sym typeface="Arial"/>
            </a:endParaRPr>
          </a:p>
          <a:p>
            <a:pPr indent="0" lvl="0" marL="0" rtl="0" algn="l">
              <a:lnSpc>
                <a:spcPct val="110000"/>
              </a:lnSpc>
              <a:spcBef>
                <a:spcPts val="1200"/>
              </a:spcBef>
              <a:spcAft>
                <a:spcPts val="0"/>
              </a:spcAft>
              <a:buClr>
                <a:schemeClr val="dk1"/>
              </a:buClr>
              <a:buSzPts val="1100"/>
              <a:buFont typeface="Arial"/>
              <a:buNone/>
            </a:pPr>
            <a:r>
              <a:rPr lang="en-US" sz="2400">
                <a:latin typeface="Arial"/>
                <a:ea typeface="Arial"/>
                <a:cs typeface="Arial"/>
                <a:sym typeface="Arial"/>
              </a:rPr>
              <a:t>         	       S.KARTHIK</a:t>
            </a:r>
            <a:endParaRPr sz="2400">
              <a:latin typeface="Arial"/>
              <a:ea typeface="Arial"/>
              <a:cs typeface="Arial"/>
              <a:sym typeface="Arial"/>
            </a:endParaRPr>
          </a:p>
          <a:p>
            <a:pPr indent="0" lvl="0" marL="0" rtl="0" algn="l">
              <a:lnSpc>
                <a:spcPct val="110000"/>
              </a:lnSpc>
              <a:spcBef>
                <a:spcPts val="1200"/>
              </a:spcBef>
              <a:spcAft>
                <a:spcPts val="200"/>
              </a:spcAft>
              <a:buClr>
                <a:schemeClr val="dk1"/>
              </a:buClr>
              <a:buSzPts val="1100"/>
              <a:buFont typeface="Arial"/>
              <a:buNone/>
            </a:pPr>
            <a:r>
              <a:rPr lang="en-US" sz="2400">
                <a:latin typeface="Arial"/>
                <a:ea typeface="Arial"/>
                <a:cs typeface="Arial"/>
                <a:sym typeface="Arial"/>
              </a:rPr>
              <a:t>             	  S.DHILIP SANJAY</a:t>
            </a:r>
            <a:endParaRPr sz="2400">
              <a:latin typeface="Arial"/>
              <a:ea typeface="Arial"/>
              <a:cs typeface="Arial"/>
              <a:sym typeface="Arial"/>
            </a:endParaRPr>
          </a:p>
        </p:txBody>
      </p:sp>
      <p:sp>
        <p:nvSpPr>
          <p:cNvPr id="179" name="Google Shape;179;p2"/>
          <p:cNvSpPr txBox="1"/>
          <p:nvPr/>
        </p:nvSpPr>
        <p:spPr>
          <a:xfrm>
            <a:off x="4419600" y="2272145"/>
            <a:ext cx="6705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0" sz="2800" u="none" cap="none" strike="noStrike">
              <a:solidFill>
                <a:schemeClr val="dk1"/>
              </a:solidFill>
              <a:latin typeface="Arial"/>
              <a:ea typeface="Arial"/>
              <a:cs typeface="Arial"/>
              <a:sym typeface="Arial"/>
            </a:endParaRPr>
          </a:p>
        </p:txBody>
      </p:sp>
      <p:sp>
        <p:nvSpPr>
          <p:cNvPr id="180" name="Google Shape;180;p2"/>
          <p:cNvSpPr txBox="1"/>
          <p:nvPr>
            <p:ph idx="2" type="body"/>
          </p:nvPr>
        </p:nvSpPr>
        <p:spPr>
          <a:xfrm>
            <a:off x="7209875" y="2721725"/>
            <a:ext cx="4895100" cy="3552600"/>
          </a:xfrm>
          <a:prstGeom prst="rect">
            <a:avLst/>
          </a:prstGeom>
        </p:spPr>
        <p:txBody>
          <a:bodyPr anchorCtr="0" anchor="ctr" bIns="45700" lIns="91425" spcFirstLastPara="1" rIns="91425" wrap="square" tIns="45700">
            <a:normAutofit lnSpcReduction="20000"/>
          </a:bodyPr>
          <a:lstStyle/>
          <a:p>
            <a:pPr indent="0" lvl="0" marL="0" rtl="0" algn="l">
              <a:lnSpc>
                <a:spcPct val="115000"/>
              </a:lnSpc>
              <a:spcBef>
                <a:spcPts val="0"/>
              </a:spcBef>
              <a:spcAft>
                <a:spcPts val="0"/>
              </a:spcAft>
              <a:buNone/>
            </a:pPr>
            <a:r>
              <a:rPr b="1" lang="en-US" sz="3000">
                <a:latin typeface="Arial"/>
                <a:ea typeface="Arial"/>
                <a:cs typeface="Arial"/>
                <a:sym typeface="Arial"/>
              </a:rPr>
              <a:t>Mentor:</a:t>
            </a:r>
            <a:r>
              <a:rPr b="1" lang="en-US">
                <a:latin typeface="Arial"/>
                <a:ea typeface="Arial"/>
                <a:cs typeface="Arial"/>
                <a:sym typeface="Arial"/>
              </a:rPr>
              <a:t>  </a:t>
            </a:r>
            <a:endParaRPr b="1">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300">
                <a:latin typeface="Arial"/>
                <a:ea typeface="Arial"/>
                <a:cs typeface="Arial"/>
                <a:sym typeface="Arial"/>
              </a:rPr>
              <a:t>       MURUGASHANKAR S AP/IT</a:t>
            </a:r>
            <a:endParaRPr sz="2300">
              <a:latin typeface="Arial"/>
              <a:ea typeface="Arial"/>
              <a:cs typeface="Arial"/>
              <a:sym typeface="Arial"/>
            </a:endParaRPr>
          </a:p>
          <a:p>
            <a:pPr indent="0" lvl="0" marL="0" rtl="0" algn="l">
              <a:lnSpc>
                <a:spcPct val="115000"/>
              </a:lnSpc>
              <a:spcBef>
                <a:spcPts val="1200"/>
              </a:spcBef>
              <a:spcAft>
                <a:spcPts val="0"/>
              </a:spcAft>
              <a:buNone/>
            </a:pPr>
            <a:r>
              <a:rPr b="1" lang="en-US" sz="3000">
                <a:latin typeface="Arial"/>
                <a:ea typeface="Arial"/>
                <a:cs typeface="Arial"/>
                <a:sym typeface="Arial"/>
              </a:rPr>
              <a:t>Domain </a:t>
            </a:r>
            <a:r>
              <a:rPr lang="en-US" sz="2100">
                <a:latin typeface="Arial"/>
                <a:ea typeface="Arial"/>
                <a:cs typeface="Arial"/>
                <a:sym typeface="Arial"/>
              </a:rPr>
              <a:t>: </a:t>
            </a:r>
            <a:endParaRPr sz="2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400">
                <a:latin typeface="Arial"/>
                <a:ea typeface="Arial"/>
                <a:cs typeface="Arial"/>
                <a:sym typeface="Arial"/>
              </a:rPr>
              <a:t>       Applied Data Science</a:t>
            </a:r>
            <a:endParaRPr sz="2400">
              <a:latin typeface="Arial"/>
              <a:ea typeface="Arial"/>
              <a:cs typeface="Arial"/>
              <a:sym typeface="Arial"/>
            </a:endParaRPr>
          </a:p>
          <a:p>
            <a:pPr indent="0" lvl="0" marL="0" rtl="0" algn="l">
              <a:lnSpc>
                <a:spcPct val="115000"/>
              </a:lnSpc>
              <a:spcBef>
                <a:spcPts val="1200"/>
              </a:spcBef>
              <a:spcAft>
                <a:spcPts val="0"/>
              </a:spcAft>
              <a:buNone/>
            </a:pPr>
            <a:r>
              <a:rPr b="1" lang="en-US" sz="3000">
                <a:latin typeface="Arial"/>
                <a:ea typeface="Arial"/>
                <a:cs typeface="Arial"/>
                <a:sym typeface="Arial"/>
              </a:rPr>
              <a:t>Title</a:t>
            </a:r>
            <a:r>
              <a:rPr b="1" lang="en-US" sz="2300">
                <a:latin typeface="Arial"/>
                <a:ea typeface="Arial"/>
                <a:cs typeface="Arial"/>
                <a:sym typeface="Arial"/>
              </a:rPr>
              <a:t>:</a:t>
            </a: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2400">
                <a:latin typeface="Arial"/>
                <a:ea typeface="Arial"/>
                <a:cs typeface="Arial"/>
                <a:sym typeface="Arial"/>
              </a:rPr>
              <a:t>       Predicting IMDB Scores</a:t>
            </a:r>
            <a:endParaRPr sz="2400">
              <a:latin typeface="Arial"/>
              <a:ea typeface="Arial"/>
              <a:cs typeface="Arial"/>
              <a:sym typeface="Arial"/>
            </a:endParaRPr>
          </a:p>
          <a:p>
            <a:pPr indent="0" lvl="0" marL="0" rtl="0" algn="l">
              <a:spcBef>
                <a:spcPts val="1200"/>
              </a:spcBef>
              <a:spcAft>
                <a:spcPts val="600"/>
              </a:spcAft>
              <a:buNone/>
            </a:pPr>
            <a:r>
              <a:t/>
            </a:r>
            <a:endParaRPr/>
          </a:p>
        </p:txBody>
      </p:sp>
      <p:sp>
        <p:nvSpPr>
          <p:cNvPr id="181" name="Google Shape;181;p2"/>
          <p:cNvSpPr txBox="1"/>
          <p:nvPr>
            <p:ph type="title"/>
          </p:nvPr>
        </p:nvSpPr>
        <p:spPr>
          <a:xfrm>
            <a:off x="2038500" y="229800"/>
            <a:ext cx="10153500" cy="1752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3700">
                <a:latin typeface="Arial"/>
                <a:ea typeface="Arial"/>
                <a:cs typeface="Arial"/>
                <a:sym typeface="Arial"/>
              </a:rPr>
              <a:t>                              </a:t>
            </a:r>
            <a:r>
              <a:rPr b="1" lang="en-US" sz="3700">
                <a:latin typeface="Arial"/>
                <a:ea typeface="Arial"/>
                <a:cs typeface="Arial"/>
                <a:sym typeface="Arial"/>
              </a:rPr>
              <a:t>J K K NA</a:t>
            </a:r>
            <a:r>
              <a:rPr b="1" lang="en-US" sz="3700">
                <a:latin typeface="Arial"/>
                <a:ea typeface="Arial"/>
                <a:cs typeface="Arial"/>
                <a:sym typeface="Arial"/>
              </a:rPr>
              <a:t>TTRAJA </a:t>
            </a:r>
            <a:r>
              <a:rPr b="1" lang="en-US" sz="3700">
                <a:latin typeface="Arial"/>
                <a:ea typeface="Arial"/>
                <a:cs typeface="Arial"/>
                <a:sym typeface="Arial"/>
              </a:rPr>
              <a:t>COLLEGE OF        	                  ENGINEERING AND TECHNOLOGY</a:t>
            </a:r>
            <a:endParaRPr b="1"/>
          </a:p>
        </p:txBody>
      </p:sp>
      <p:pic>
        <p:nvPicPr>
          <p:cNvPr id="182" name="Google Shape;182;p2"/>
          <p:cNvPicPr preferRelativeResize="0"/>
          <p:nvPr/>
        </p:nvPicPr>
        <p:blipFill>
          <a:blip r:embed="rId5">
            <a:alphaModFix/>
          </a:blip>
          <a:stretch>
            <a:fillRect/>
          </a:stretch>
        </p:blipFill>
        <p:spPr>
          <a:xfrm>
            <a:off x="3256700" y="534288"/>
            <a:ext cx="1540725" cy="114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92e8f891f5_0_17"/>
          <p:cNvSpPr txBox="1"/>
          <p:nvPr>
            <p:ph type="title"/>
          </p:nvPr>
        </p:nvSpPr>
        <p:spPr>
          <a:xfrm>
            <a:off x="1749950" y="512350"/>
            <a:ext cx="9564000" cy="111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300">
                <a:latin typeface="Arial"/>
                <a:ea typeface="Arial"/>
                <a:cs typeface="Arial"/>
                <a:sym typeface="Arial"/>
              </a:rPr>
              <a:t>Abstraction:</a:t>
            </a:r>
            <a:endParaRPr b="1"/>
          </a:p>
        </p:txBody>
      </p:sp>
      <p:sp>
        <p:nvSpPr>
          <p:cNvPr id="188" name="Google Shape;188;g292e8f891f5_0_17"/>
          <p:cNvSpPr txBox="1"/>
          <p:nvPr>
            <p:ph idx="1" type="body"/>
          </p:nvPr>
        </p:nvSpPr>
        <p:spPr>
          <a:xfrm>
            <a:off x="2081050" y="1623850"/>
            <a:ext cx="9422100" cy="41673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lnSpcReduction="10000"/>
          </a:bodyPr>
          <a:lstStyle/>
          <a:p>
            <a:pPr indent="0" lvl="0" marL="88900" rtl="0" algn="just">
              <a:lnSpc>
                <a:spcPct val="110000"/>
              </a:lnSpc>
              <a:spcBef>
                <a:spcPts val="0"/>
              </a:spcBef>
              <a:spcAft>
                <a:spcPts val="0"/>
              </a:spcAft>
              <a:buClr>
                <a:schemeClr val="dk1"/>
              </a:buClr>
              <a:buSzPts val="1100"/>
              <a:buFont typeface="Arial"/>
              <a:buNone/>
            </a:pPr>
            <a:r>
              <a:rPr i="1" lang="en-US" sz="2800">
                <a:solidFill>
                  <a:srgbClr val="374151"/>
                </a:solidFill>
                <a:latin typeface="Arial"/>
                <a:ea typeface="Arial"/>
                <a:cs typeface="Arial"/>
                <a:sym typeface="Arial"/>
              </a:rPr>
              <a:t>Predicting Internet Movie Database (IMDb) scores for movies or TV shows based on content is a complex task that involves analyzing various elements of the content itself, as well as external factors. IMDb scores are determined by user ratings and reviews, making them subjective and influenced by a multitude of factors. Here is a condensed overview of key considerations when predicting IMDb scores based on content</a:t>
            </a:r>
            <a:endParaRPr i="1" sz="2800">
              <a:solidFill>
                <a:srgbClr val="374151"/>
              </a:solidFill>
              <a:latin typeface="Arial"/>
              <a:ea typeface="Arial"/>
              <a:cs typeface="Arial"/>
              <a:sym typeface="Arial"/>
            </a:endParaRPr>
          </a:p>
          <a:p>
            <a:pPr indent="0" lvl="0" marL="0" rtl="0" algn="l">
              <a:spcBef>
                <a:spcPts val="36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4"/>
          <p:cNvSpPr txBox="1"/>
          <p:nvPr/>
        </p:nvSpPr>
        <p:spPr>
          <a:xfrm>
            <a:off x="2738250" y="565425"/>
            <a:ext cx="9252300" cy="1153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i="1" sz="4200">
              <a:solidFill>
                <a:srgbClr val="A93023"/>
              </a:solidFill>
              <a:latin typeface="Corbel"/>
              <a:ea typeface="Corbel"/>
              <a:cs typeface="Corbel"/>
              <a:sym typeface="Corbel"/>
            </a:endParaRPr>
          </a:p>
        </p:txBody>
      </p:sp>
      <p:sp>
        <p:nvSpPr>
          <p:cNvPr id="194" name="Google Shape;194;p4"/>
          <p:cNvSpPr txBox="1"/>
          <p:nvPr/>
        </p:nvSpPr>
        <p:spPr>
          <a:xfrm>
            <a:off x="1037130" y="2677675"/>
            <a:ext cx="9833400" cy="36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orbel"/>
              <a:ea typeface="Corbel"/>
              <a:cs typeface="Corbel"/>
              <a:sym typeface="Corbel"/>
            </a:endParaRPr>
          </a:p>
        </p:txBody>
      </p:sp>
      <p:sp>
        <p:nvSpPr>
          <p:cNvPr id="195" name="Google Shape;195;p4"/>
          <p:cNvSpPr txBox="1"/>
          <p:nvPr/>
        </p:nvSpPr>
        <p:spPr>
          <a:xfrm>
            <a:off x="11112563" y="6010244"/>
            <a:ext cx="284052"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Corbel"/>
                <a:ea typeface="Corbel"/>
                <a:cs typeface="Corbel"/>
                <a:sym typeface="Corbel"/>
                <a:hlinkClick r:id="rId4">
                  <a:extLst>
                    <a:ext uri="{A12FA001-AC4F-418D-AE19-62706E023703}">
                      <ahyp:hlinkClr val="tx"/>
                    </a:ext>
                  </a:extLst>
                </a:hlinkClick>
              </a:rPr>
              <a:t>C</a:t>
            </a:r>
            <a:r>
              <a:rPr lang="en-US" sz="700">
                <a:solidFill>
                  <a:srgbClr val="FFFFFF"/>
                </a:solidFill>
                <a:latin typeface="Corbel"/>
                <a:ea typeface="Corbel"/>
                <a:cs typeface="Corbel"/>
                <a:sym typeface="Corbel"/>
              </a:rPr>
              <a:t>.</a:t>
            </a:r>
            <a:endParaRPr/>
          </a:p>
        </p:txBody>
      </p:sp>
      <p:sp>
        <p:nvSpPr>
          <p:cNvPr id="196" name="Google Shape;196;p4"/>
          <p:cNvSpPr txBox="1"/>
          <p:nvPr>
            <p:ph type="title"/>
          </p:nvPr>
        </p:nvSpPr>
        <p:spPr>
          <a:xfrm>
            <a:off x="1641975" y="938050"/>
            <a:ext cx="10018800" cy="1153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300">
                <a:solidFill>
                  <a:schemeClr val="dk2"/>
                </a:solidFill>
                <a:latin typeface="Arial"/>
                <a:ea typeface="Arial"/>
                <a:cs typeface="Arial"/>
                <a:sym typeface="Arial"/>
              </a:rPr>
              <a:t>Description:</a:t>
            </a:r>
            <a:endParaRPr b="1">
              <a:solidFill>
                <a:schemeClr val="dk2"/>
              </a:solidFill>
              <a:latin typeface="Arial"/>
              <a:ea typeface="Arial"/>
              <a:cs typeface="Arial"/>
              <a:sym typeface="Arial"/>
            </a:endParaRPr>
          </a:p>
        </p:txBody>
      </p:sp>
      <p:sp>
        <p:nvSpPr>
          <p:cNvPr id="197" name="Google Shape;197;p4"/>
          <p:cNvSpPr txBox="1"/>
          <p:nvPr>
            <p:ph idx="1" type="body"/>
          </p:nvPr>
        </p:nvSpPr>
        <p:spPr>
          <a:xfrm>
            <a:off x="2313875" y="2191550"/>
            <a:ext cx="9252300" cy="38187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88900" rtl="0" algn="just">
              <a:lnSpc>
                <a:spcPct val="110000"/>
              </a:lnSpc>
              <a:spcBef>
                <a:spcPts val="1400"/>
              </a:spcBef>
              <a:spcAft>
                <a:spcPts val="0"/>
              </a:spcAft>
              <a:buClr>
                <a:schemeClr val="dk1"/>
              </a:buClr>
              <a:buSzPts val="1100"/>
              <a:buFont typeface="Arial"/>
              <a:buNone/>
            </a:pPr>
            <a:r>
              <a:rPr i="1" lang="en-US" sz="2800">
                <a:latin typeface="Arial"/>
                <a:ea typeface="Arial"/>
                <a:cs typeface="Arial"/>
                <a:sym typeface="Arial"/>
              </a:rPr>
              <a:t>IMDb is a popular website that provides information about movies, TV shows, actors, directors, and other aspects of the entertainment industry. It offers details like cast and crew, plot summaries, user ratings, reviews, and more, making it a go-to resource for movie enthusiasts and industry professionals.</a:t>
            </a:r>
            <a:endParaRPr i="1" sz="2800">
              <a:latin typeface="Arial"/>
              <a:ea typeface="Arial"/>
              <a:cs typeface="Arial"/>
              <a:sym typeface="Arial"/>
            </a:endParaRPr>
          </a:p>
          <a:p>
            <a:pPr indent="0" lvl="0" marL="0" rtl="0" algn="l">
              <a:spcBef>
                <a:spcPts val="360"/>
              </a:spcBef>
              <a:spcAft>
                <a:spcPts val="600"/>
              </a:spcAft>
              <a:buNone/>
            </a:pPr>
            <a:r>
              <a:t/>
            </a:r>
            <a:endParaRPr i="1"/>
          </a:p>
        </p:txBody>
      </p:sp>
      <p:sp>
        <p:nvSpPr>
          <p:cNvPr id="198" name="Google Shape;198;p4"/>
          <p:cNvSpPr txBox="1"/>
          <p:nvPr/>
        </p:nvSpPr>
        <p:spPr>
          <a:xfrm>
            <a:off x="-1229700" y="740975"/>
            <a:ext cx="90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2000"/>
                                        <p:tgtEl>
                                          <p:spTgt spid="19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
          <p:cNvSpPr txBox="1"/>
          <p:nvPr>
            <p:ph type="title"/>
          </p:nvPr>
        </p:nvSpPr>
        <p:spPr>
          <a:xfrm>
            <a:off x="1576550" y="861700"/>
            <a:ext cx="9831900" cy="1300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4400">
                <a:latin typeface="Arial"/>
                <a:ea typeface="Arial"/>
                <a:cs typeface="Arial"/>
                <a:sym typeface="Arial"/>
              </a:rPr>
              <a:t>About Project:</a:t>
            </a:r>
            <a:endParaRPr b="1"/>
          </a:p>
        </p:txBody>
      </p:sp>
      <p:sp>
        <p:nvSpPr>
          <p:cNvPr id="204" name="Google Shape;204;p5"/>
          <p:cNvSpPr txBox="1"/>
          <p:nvPr>
            <p:ph idx="1" type="body"/>
          </p:nvPr>
        </p:nvSpPr>
        <p:spPr>
          <a:xfrm>
            <a:off x="1484310" y="2162499"/>
            <a:ext cx="10018800" cy="31242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n-US" sz="3500" u="sng">
                <a:latin typeface="Arial"/>
                <a:ea typeface="Arial"/>
                <a:cs typeface="Arial"/>
                <a:sym typeface="Arial"/>
              </a:rPr>
              <a:t>source:</a:t>
            </a:r>
            <a:endParaRPr b="1" sz="3500" u="sng">
              <a:latin typeface="Arial"/>
              <a:ea typeface="Arial"/>
              <a:cs typeface="Arial"/>
              <a:sym typeface="Arial"/>
            </a:endParaRPr>
          </a:p>
          <a:p>
            <a:pPr indent="0" lvl="0" marL="0" rtl="0" algn="l">
              <a:lnSpc>
                <a:spcPct val="115000"/>
              </a:lnSpc>
              <a:spcBef>
                <a:spcPts val="0"/>
              </a:spcBef>
              <a:spcAft>
                <a:spcPts val="0"/>
              </a:spcAft>
              <a:buNone/>
            </a:pPr>
            <a:r>
              <a:rPr lang="en-US" sz="3000">
                <a:latin typeface="Arial"/>
                <a:ea typeface="Arial"/>
                <a:cs typeface="Arial"/>
                <a:sym typeface="Arial"/>
              </a:rPr>
              <a:t>          </a:t>
            </a:r>
            <a:r>
              <a:rPr i="1" lang="en-US" sz="3000">
                <a:latin typeface="Arial"/>
                <a:ea typeface="Arial"/>
                <a:cs typeface="Arial"/>
                <a:sym typeface="Arial"/>
              </a:rPr>
              <a:t>	Predicting IMDB scores from kaggle</a:t>
            </a:r>
            <a:endParaRPr i="1" sz="3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3300" u="sng">
                <a:latin typeface="Arial"/>
                <a:ea typeface="Arial"/>
                <a:cs typeface="Arial"/>
                <a:sym typeface="Arial"/>
              </a:rPr>
              <a:t> Data Sets:</a:t>
            </a:r>
            <a:endParaRPr b="1" sz="3300" u="sng">
              <a:latin typeface="Arial"/>
              <a:ea typeface="Arial"/>
              <a:cs typeface="Arial"/>
              <a:sym typeface="Arial"/>
            </a:endParaRPr>
          </a:p>
          <a:p>
            <a:pPr indent="0" lvl="0" marL="0" rtl="0" algn="l">
              <a:spcBef>
                <a:spcPts val="360"/>
              </a:spcBef>
              <a:spcAft>
                <a:spcPts val="600"/>
              </a:spcAft>
              <a:buNone/>
            </a:pPr>
            <a:r>
              <a:rPr lang="en-US" sz="3000">
                <a:latin typeface="Arial"/>
                <a:ea typeface="Arial"/>
                <a:cs typeface="Arial"/>
                <a:sym typeface="Arial"/>
              </a:rPr>
              <a:t>             </a:t>
            </a:r>
            <a:r>
              <a:rPr i="1" lang="en-US" sz="3000">
                <a:latin typeface="Arial"/>
                <a:ea typeface="Arial"/>
                <a:cs typeface="Arial"/>
                <a:sym typeface="Arial"/>
              </a:rPr>
              <a:t>  In this process we perform a load the data into pandas and preprocessing then other actions  </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txBox="1"/>
          <p:nvPr>
            <p:ph type="title"/>
          </p:nvPr>
        </p:nvSpPr>
        <p:spPr>
          <a:xfrm>
            <a:off x="1783850" y="275900"/>
            <a:ext cx="10018800" cy="1237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preprocessing:</a:t>
            </a:r>
            <a:endParaRPr b="1"/>
          </a:p>
        </p:txBody>
      </p:sp>
      <p:sp>
        <p:nvSpPr>
          <p:cNvPr id="210" name="Google Shape;210;p6"/>
          <p:cNvSpPr txBox="1"/>
          <p:nvPr>
            <p:ph idx="1" type="body"/>
          </p:nvPr>
        </p:nvSpPr>
        <p:spPr>
          <a:xfrm>
            <a:off x="1497725" y="1939075"/>
            <a:ext cx="10431000" cy="38625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rmAutofit fontScale="70000" lnSpcReduction="10000"/>
          </a:bodyPr>
          <a:lstStyle/>
          <a:p>
            <a:pPr indent="0" lvl="0" marL="0" rtl="0" algn="l">
              <a:spcBef>
                <a:spcPts val="360"/>
              </a:spcBef>
              <a:spcAft>
                <a:spcPts val="0"/>
              </a:spcAft>
              <a:buNone/>
            </a:pPr>
            <a:r>
              <a:rPr b="1" lang="en-US" sz="2900">
                <a:solidFill>
                  <a:srgbClr val="374151"/>
                </a:solidFill>
                <a:highlight>
                  <a:srgbClr val="F7F7F8"/>
                </a:highlight>
                <a:latin typeface="Roboto"/>
                <a:ea typeface="Roboto"/>
                <a:cs typeface="Roboto"/>
                <a:sym typeface="Roboto"/>
              </a:rPr>
              <a:t>Handling Missing Data:</a:t>
            </a:r>
            <a:endParaRPr b="1" sz="2900">
              <a:solidFill>
                <a:srgbClr val="374151"/>
              </a:solidFill>
              <a:highlight>
                <a:srgbClr val="F7F7F8"/>
              </a:highlight>
              <a:latin typeface="Roboto"/>
              <a:ea typeface="Roboto"/>
              <a:cs typeface="Roboto"/>
              <a:sym typeface="Roboto"/>
            </a:endParaRPr>
          </a:p>
          <a:p>
            <a:pPr indent="0" lvl="0" marL="0" rtl="0" algn="l">
              <a:spcBef>
                <a:spcPts val="600"/>
              </a:spcBef>
              <a:spcAft>
                <a:spcPts val="0"/>
              </a:spcAft>
              <a:buNone/>
            </a:pPr>
            <a:r>
              <a:t/>
            </a:r>
            <a:endParaRPr sz="2900">
              <a:solidFill>
                <a:srgbClr val="374151"/>
              </a:solidFill>
              <a:highlight>
                <a:srgbClr val="F7F7F8"/>
              </a:highlight>
              <a:latin typeface="Roboto"/>
              <a:ea typeface="Roboto"/>
              <a:cs typeface="Roboto"/>
              <a:sym typeface="Roboto"/>
            </a:endParaRPr>
          </a:p>
          <a:p>
            <a:pPr indent="0" lvl="0" marL="12700" rtl="0" algn="l">
              <a:lnSpc>
                <a:spcPct val="115000"/>
              </a:lnSpc>
              <a:spcBef>
                <a:spcPts val="600"/>
              </a:spcBef>
              <a:spcAft>
                <a:spcPts val="0"/>
              </a:spcAft>
              <a:buNone/>
            </a:pPr>
            <a:r>
              <a:rPr i="1" lang="en-US" sz="2900">
                <a:solidFill>
                  <a:srgbClr val="374151"/>
                </a:solidFill>
                <a:latin typeface="Roboto"/>
                <a:ea typeface="Roboto"/>
                <a:cs typeface="Roboto"/>
                <a:sym typeface="Roboto"/>
              </a:rPr>
              <a:t>       ●</a:t>
            </a:r>
            <a:r>
              <a:rPr i="1" lang="en-US" sz="2900">
                <a:solidFill>
                  <a:srgbClr val="374151"/>
                </a:solidFill>
                <a:highlight>
                  <a:srgbClr val="F7F7F8"/>
                </a:highlight>
                <a:latin typeface="Roboto"/>
                <a:ea typeface="Roboto"/>
                <a:cs typeface="Roboto"/>
                <a:sym typeface="Roboto"/>
              </a:rPr>
              <a:t>Check for missing data in the dataset and decide how to handle it.    You may impute  missing values with reasonable estimates or remove rows with missing data</a:t>
            </a:r>
            <a:endParaRPr i="1" sz="2900">
              <a:solidFill>
                <a:srgbClr val="374151"/>
              </a:solidFill>
              <a:highlight>
                <a:srgbClr val="F7F7F8"/>
              </a:highlight>
              <a:latin typeface="Roboto"/>
              <a:ea typeface="Roboto"/>
              <a:cs typeface="Roboto"/>
              <a:sym typeface="Roboto"/>
            </a:endParaRPr>
          </a:p>
          <a:p>
            <a:pPr indent="0" lvl="0" marL="12700" rtl="0" algn="l">
              <a:lnSpc>
                <a:spcPct val="115000"/>
              </a:lnSpc>
              <a:spcBef>
                <a:spcPts val="0"/>
              </a:spcBef>
              <a:spcAft>
                <a:spcPts val="0"/>
              </a:spcAft>
              <a:buClr>
                <a:schemeClr val="dk1"/>
              </a:buClr>
              <a:buSzPct val="37919"/>
              <a:buFont typeface="Arial"/>
              <a:buNone/>
            </a:pPr>
            <a:r>
              <a:t/>
            </a:r>
            <a:endParaRPr sz="29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rPr b="1" lang="en-US" sz="2900">
                <a:solidFill>
                  <a:srgbClr val="374151"/>
                </a:solidFill>
                <a:highlight>
                  <a:srgbClr val="F7F7F8"/>
                </a:highlight>
                <a:latin typeface="Roboto"/>
                <a:ea typeface="Roboto"/>
                <a:cs typeface="Roboto"/>
                <a:sym typeface="Roboto"/>
              </a:rPr>
              <a:t>Handling Imbalanced Data:</a:t>
            </a:r>
            <a:endParaRPr b="1" sz="29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Clr>
                <a:schemeClr val="dk1"/>
              </a:buClr>
              <a:buSzPct val="37919"/>
              <a:buFont typeface="Arial"/>
              <a:buNone/>
            </a:pPr>
            <a:r>
              <a:t/>
            </a:r>
            <a:endParaRPr i="1" sz="2900">
              <a:solidFill>
                <a:srgbClr val="374151"/>
              </a:solidFill>
              <a:highlight>
                <a:srgbClr val="F7F7F8"/>
              </a:highlight>
              <a:latin typeface="Roboto"/>
              <a:ea typeface="Roboto"/>
              <a:cs typeface="Roboto"/>
              <a:sym typeface="Roboto"/>
            </a:endParaRPr>
          </a:p>
          <a:p>
            <a:pPr indent="0" lvl="0" marL="12700" rtl="0" algn="l">
              <a:lnSpc>
                <a:spcPct val="115000"/>
              </a:lnSpc>
              <a:spcBef>
                <a:spcPts val="0"/>
              </a:spcBef>
              <a:spcAft>
                <a:spcPts val="0"/>
              </a:spcAft>
              <a:buClr>
                <a:schemeClr val="dk1"/>
              </a:buClr>
              <a:buSzPct val="37919"/>
              <a:buFont typeface="Arial"/>
              <a:buNone/>
            </a:pPr>
            <a:r>
              <a:rPr i="1" lang="en-US" sz="2900">
                <a:solidFill>
                  <a:srgbClr val="374151"/>
                </a:solidFill>
                <a:latin typeface="Roboto"/>
                <a:ea typeface="Roboto"/>
                <a:cs typeface="Roboto"/>
                <a:sym typeface="Roboto"/>
              </a:rPr>
              <a:t>      ●</a:t>
            </a:r>
            <a:r>
              <a:rPr i="1" lang="en-US" sz="2900">
                <a:solidFill>
                  <a:srgbClr val="374151"/>
                </a:solidFill>
                <a:highlight>
                  <a:srgbClr val="F7F7F8"/>
                </a:highlight>
                <a:latin typeface="Roboto"/>
                <a:ea typeface="Roboto"/>
                <a:cs typeface="Roboto"/>
                <a:sym typeface="Roboto"/>
              </a:rPr>
              <a:t>If you have imbalanced IMDb score categories (e.g., too many high or low scores), consider techniques like oversampling or undersampling to balance the dataset</a:t>
            </a:r>
            <a:endParaRPr i="1" sz="2900">
              <a:solidFill>
                <a:srgbClr val="374151"/>
              </a:solidFill>
              <a:highlight>
                <a:srgbClr val="F7F7F8"/>
              </a:highlight>
              <a:latin typeface="Roboto"/>
              <a:ea typeface="Roboto"/>
              <a:cs typeface="Roboto"/>
              <a:sym typeface="Roboto"/>
            </a:endParaRPr>
          </a:p>
          <a:p>
            <a:pPr indent="0" lvl="0" marL="0" rtl="0" algn="l">
              <a:spcBef>
                <a:spcPts val="360"/>
              </a:spcBef>
              <a:spcAft>
                <a:spcPts val="0"/>
              </a:spcAft>
              <a:buNone/>
            </a:pPr>
            <a:r>
              <a:t/>
            </a:r>
            <a:endParaRPr/>
          </a:p>
          <a:p>
            <a:pPr indent="0" lvl="0" marL="0" rtl="0" algn="l">
              <a:spcBef>
                <a:spcPts val="600"/>
              </a:spcBef>
              <a:spcAft>
                <a:spcPts val="600"/>
              </a:spcAft>
              <a:buNone/>
            </a:pPr>
            <a:r>
              <a:rPr lang="en-US"/>
              <a:t>      </a:t>
            </a:r>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92e8f891f5_0_29"/>
          <p:cNvSpPr txBox="1"/>
          <p:nvPr>
            <p:ph type="title"/>
          </p:nvPr>
        </p:nvSpPr>
        <p:spPr>
          <a:xfrm>
            <a:off x="1484311" y="685800"/>
            <a:ext cx="10018800" cy="175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1" lang="en-US"/>
              <a:t>C</a:t>
            </a:r>
            <a:r>
              <a:rPr b="1" i="1" lang="en-US"/>
              <a:t>ode:</a:t>
            </a:r>
            <a:endParaRPr b="1" i="1"/>
          </a:p>
        </p:txBody>
      </p:sp>
      <p:sp>
        <p:nvSpPr>
          <p:cNvPr id="216" name="Google Shape;216;g292e8f891f5_0_29"/>
          <p:cNvSpPr txBox="1"/>
          <p:nvPr>
            <p:ph idx="1" type="body"/>
          </p:nvPr>
        </p:nvSpPr>
        <p:spPr>
          <a:xfrm>
            <a:off x="1484310" y="3013824"/>
            <a:ext cx="10018800" cy="31242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t/>
            </a:r>
            <a:endParaRPr/>
          </a:p>
        </p:txBody>
      </p:sp>
      <p:pic>
        <p:nvPicPr>
          <p:cNvPr id="217" name="Google Shape;217;g292e8f891f5_0_29"/>
          <p:cNvPicPr preferRelativeResize="0"/>
          <p:nvPr/>
        </p:nvPicPr>
        <p:blipFill>
          <a:blip r:embed="rId3">
            <a:alphaModFix/>
          </a:blip>
          <a:stretch>
            <a:fillRect/>
          </a:stretch>
        </p:blipFill>
        <p:spPr>
          <a:xfrm>
            <a:off x="1484300" y="2113250"/>
            <a:ext cx="10018800" cy="344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92e8f891f5_0_119"/>
          <p:cNvSpPr txBox="1"/>
          <p:nvPr>
            <p:ph type="title"/>
          </p:nvPr>
        </p:nvSpPr>
        <p:spPr>
          <a:xfrm>
            <a:off x="1484311" y="685800"/>
            <a:ext cx="10018800" cy="175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1" lang="en-US"/>
              <a:t>Code:</a:t>
            </a:r>
            <a:endParaRPr b="1" i="1"/>
          </a:p>
        </p:txBody>
      </p:sp>
      <p:sp>
        <p:nvSpPr>
          <p:cNvPr id="223" name="Google Shape;223;g292e8f891f5_0_119"/>
          <p:cNvSpPr txBox="1"/>
          <p:nvPr>
            <p:ph idx="1" type="body"/>
          </p:nvPr>
        </p:nvSpPr>
        <p:spPr>
          <a:xfrm>
            <a:off x="1484310" y="2666999"/>
            <a:ext cx="100188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24" name="Google Shape;224;g292e8f891f5_0_119"/>
          <p:cNvPicPr preferRelativeResize="0"/>
          <p:nvPr/>
        </p:nvPicPr>
        <p:blipFill>
          <a:blip r:embed="rId3">
            <a:alphaModFix/>
          </a:blip>
          <a:stretch>
            <a:fillRect/>
          </a:stretch>
        </p:blipFill>
        <p:spPr>
          <a:xfrm>
            <a:off x="1389725" y="2800200"/>
            <a:ext cx="10018800" cy="3243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92e8f891f5_0_125"/>
          <p:cNvSpPr txBox="1"/>
          <p:nvPr>
            <p:ph type="title"/>
          </p:nvPr>
        </p:nvSpPr>
        <p:spPr>
          <a:xfrm>
            <a:off x="1484311" y="685800"/>
            <a:ext cx="10018800" cy="175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output:</a:t>
            </a:r>
            <a:endParaRPr b="1"/>
          </a:p>
        </p:txBody>
      </p:sp>
      <p:sp>
        <p:nvSpPr>
          <p:cNvPr id="230" name="Google Shape;230;g292e8f891f5_0_125"/>
          <p:cNvSpPr txBox="1"/>
          <p:nvPr>
            <p:ph idx="1" type="body"/>
          </p:nvPr>
        </p:nvSpPr>
        <p:spPr>
          <a:xfrm>
            <a:off x="1484310" y="2666999"/>
            <a:ext cx="100188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231" name="Google Shape;231;g292e8f891f5_0_125"/>
          <p:cNvPicPr preferRelativeResize="0"/>
          <p:nvPr/>
        </p:nvPicPr>
        <p:blipFill>
          <a:blip r:embed="rId3">
            <a:alphaModFix/>
          </a:blip>
          <a:stretch>
            <a:fillRect/>
          </a:stretch>
        </p:blipFill>
        <p:spPr>
          <a:xfrm>
            <a:off x="1484300" y="2667000"/>
            <a:ext cx="10018800" cy="312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nvSpPr>
        <p:spPr>
          <a:xfrm>
            <a:off x="2030807" y="744569"/>
            <a:ext cx="49737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4800" u="sng">
              <a:solidFill>
                <a:srgbClr val="7D28CD"/>
              </a:solidFill>
              <a:latin typeface="Arial Black"/>
              <a:ea typeface="Arial Black"/>
              <a:cs typeface="Arial Black"/>
              <a:sym typeface="Arial Black"/>
            </a:endParaRPr>
          </a:p>
        </p:txBody>
      </p:sp>
      <p:sp>
        <p:nvSpPr>
          <p:cNvPr id="237" name="Google Shape;237;p12"/>
          <p:cNvSpPr txBox="1"/>
          <p:nvPr/>
        </p:nvSpPr>
        <p:spPr>
          <a:xfrm>
            <a:off x="3879273" y="2396836"/>
            <a:ext cx="70935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6600">
              <a:solidFill>
                <a:schemeClr val="accent4"/>
              </a:solidFill>
              <a:latin typeface="Arial Black"/>
              <a:ea typeface="Arial Black"/>
              <a:cs typeface="Arial Black"/>
              <a:sym typeface="Arial Black"/>
            </a:endParaRPr>
          </a:p>
        </p:txBody>
      </p:sp>
      <p:sp>
        <p:nvSpPr>
          <p:cNvPr id="238" name="Google Shape;238;p12"/>
          <p:cNvSpPr txBox="1"/>
          <p:nvPr/>
        </p:nvSpPr>
        <p:spPr>
          <a:xfrm>
            <a:off x="2271750" y="2672800"/>
            <a:ext cx="7648500" cy="118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7100">
                <a:solidFill>
                  <a:srgbClr val="741942"/>
                </a:solidFill>
                <a:latin typeface="Algerian"/>
                <a:ea typeface="Algerian"/>
                <a:cs typeface="Algerian"/>
                <a:sym typeface="Algerian"/>
              </a:rPr>
              <a:t>        </a:t>
            </a:r>
            <a:r>
              <a:rPr b="1" i="1" lang="en-US" sz="7100">
                <a:solidFill>
                  <a:srgbClr val="741942"/>
                </a:solidFill>
                <a:latin typeface="Algerian"/>
                <a:ea typeface="Algerian"/>
                <a:cs typeface="Algerian"/>
                <a:sym typeface="Algerian"/>
              </a:rPr>
              <a:t>THANK YOU!!!</a:t>
            </a:r>
            <a:endParaRPr b="1" i="1" sz="7100">
              <a:solidFill>
                <a:srgbClr val="741942"/>
              </a:solidFill>
              <a:latin typeface="Algerian"/>
              <a:ea typeface="Algerian"/>
              <a:cs typeface="Algerian"/>
              <a:sym typeface="Algerian"/>
            </a:endParaRPr>
          </a:p>
        </p:txBody>
      </p:sp>
    </p:spTree>
  </p:cSld>
  <p:clrMapOvr>
    <a:masterClrMapping/>
  </p:clrMapOvr>
  <mc:AlternateContent>
    <mc:Choice Requires="p14">
      <p:transition spd="slow" p14:dur="1500">
        <p14:window dir="ver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1000"/>
                                        <p:tgtEl>
                                          <p:spTgt spid="2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2000"/>
                                        <p:tgtEl>
                                          <p:spTgt spid="23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2022-12-19T13:14:35Z</dcterms:created>
</cp:coreProperties>
</file>